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6.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7.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9"/>
  </p:notesMasterIdLst>
  <p:handoutMasterIdLst>
    <p:handoutMasterId r:id="rId20"/>
  </p:handoutMasterIdLst>
  <p:sldIdLst>
    <p:sldId id="256" r:id="rId2"/>
    <p:sldId id="272" r:id="rId3"/>
    <p:sldId id="276" r:id="rId4"/>
    <p:sldId id="277" r:id="rId5"/>
    <p:sldId id="278" r:id="rId6"/>
    <p:sldId id="284" r:id="rId7"/>
    <p:sldId id="288" r:id="rId8"/>
    <p:sldId id="281" r:id="rId9"/>
    <p:sldId id="283" r:id="rId10"/>
    <p:sldId id="289" r:id="rId11"/>
    <p:sldId id="291" r:id="rId12"/>
    <p:sldId id="286" r:id="rId13"/>
    <p:sldId id="287" r:id="rId14"/>
    <p:sldId id="295" r:id="rId15"/>
    <p:sldId id="292" r:id="rId16"/>
    <p:sldId id="293" r:id="rId17"/>
    <p:sldId id="273"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0DC"/>
    <a:srgbClr val="F0A334"/>
    <a:srgbClr val="993366"/>
    <a:srgbClr val="660033"/>
    <a:srgbClr val="FFFFFF"/>
    <a:srgbClr val="232461"/>
    <a:srgbClr val="8E96CD"/>
    <a:srgbClr val="2E34D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107" autoAdjust="0"/>
    <p:restoredTop sz="94622" autoAdjust="0"/>
  </p:normalViewPr>
  <p:slideViewPr>
    <p:cSldViewPr snapToGrid="0" snapToObjects="1">
      <p:cViewPr varScale="1">
        <p:scale>
          <a:sx n="104" d="100"/>
          <a:sy n="104" d="100"/>
        </p:scale>
        <p:origin x="138" y="22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p:cViewPr varScale="1">
        <p:scale>
          <a:sx n="82" d="100"/>
          <a:sy n="82" d="100"/>
        </p:scale>
        <p:origin x="2144" y="16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Darbuotojas\Desktop\Sveikatos%20patikrinim&#371;%20analiz&#279;%2011-10\Sveikatos%20duomen&#371;%20analiz&#279;s%20lenet&#279;l&#279;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Darbuotojas\Desktop\Sveikatos%20patikrinim&#371;%20analiz&#279;%2011-10\Sveikatos%20duomen&#371;%20analiz&#279;s%20lenet&#279;l&#279;s.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darbalapis.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Darbuotojas\Desktop\Sveikatos%20patikrinim&#371;%20analiz&#279;%2011-10\Sveikatos%20duomen&#371;%20analiz&#279;s%20lenet&#279;l&#279;s.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Darbuotojas\Desktop\Sveikatos%20patikrinim&#371;%20analiz&#279;%2011-10\Sveikatos%20duomen&#371;%20analiz&#279;s%20lenet&#279;l&#279;s.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Users\Darbuotojas\Desktop\Sveikatos%20patikrinim&#371;%20analiz&#279;%2011-10\Sveikatos%20duomen&#371;%20analiz&#279;s%20lenet&#279;l&#279;s.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C:\Users\Darbuotojas\Desktop\Sveikatos%20patikrinim&#371;%20analiz&#279;%2011-10\Sveikatos%20duomen&#371;%20analiz&#279;s%20lenet&#279;l&#279;s.xlsx" TargetMode="External"/><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'Pasitikrinę sveikatą'!$B$2</c:f>
              <c:strCache>
                <c:ptCount val="1"/>
                <c:pt idx="0">
                  <c:v>Pasitikrinusių sveikatą vaikų dalis</c:v>
                </c:pt>
              </c:strCache>
            </c:strRef>
          </c:tx>
          <c:spPr>
            <a:solidFill>
              <a:schemeClr val="accent1"/>
            </a:solidFill>
            <a:ln>
              <a:noFill/>
            </a:ln>
            <a:effectLst/>
            <a:sp3d/>
          </c:spPr>
          <c:invertIfNegative val="0"/>
          <c:dLbls>
            <c:dLbl>
              <c:idx val="0"/>
              <c:layout>
                <c:manualLayout>
                  <c:x val="1.7191136912046979E-2"/>
                  <c:y val="-6.2737646107394587E-2"/>
                </c:manualLayout>
              </c:layout>
              <c:tx>
                <c:rich>
                  <a:bodyPr/>
                  <a:lstStyle/>
                  <a:p>
                    <a:r>
                      <a:rPr lang="en-US" dirty="0" smtClean="0"/>
                      <a:t>99,14</a:t>
                    </a:r>
                    <a:endParaRPr lang="en-US" dirty="0"/>
                  </a:p>
                </c:rich>
              </c:tx>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C06B-401D-87A5-581298346D28}"/>
                </c:ext>
              </c:extLst>
            </c:dLbl>
            <c:dLbl>
              <c:idx val="1"/>
              <c:layout>
                <c:manualLayout>
                  <c:x val="2.3803112647449661E-2"/>
                  <c:y val="-6.2737646107394587E-2"/>
                </c:manualLayout>
              </c:layout>
              <c:tx>
                <c:rich>
                  <a:bodyPr/>
                  <a:lstStyle/>
                  <a:p>
                    <a:r>
                      <a:rPr lang="en-US" dirty="0" smtClean="0"/>
                      <a:t>95,26</a:t>
                    </a:r>
                    <a:endParaRPr lang="en-US" dirty="0"/>
                  </a:p>
                </c:rich>
              </c:tx>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C06B-401D-87A5-581298346D2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'Pasitikrinę sveikatą'!$C$1:$D$1</c:f>
              <c:strCache>
                <c:ptCount val="2"/>
                <c:pt idx="0">
                  <c:v>Nr. E027-1 formos I dalis ,,Fizinės būklės įvertinimas''</c:v>
                </c:pt>
                <c:pt idx="1">
                  <c:v>Nr. E027-1 formos II dalis ,,Dantų ir žandikaulių būklės įvertinimas''</c:v>
                </c:pt>
              </c:strCache>
            </c:strRef>
          </c:cat>
          <c:val>
            <c:numRef>
              <c:f>'Pasitikrinę sveikatą'!$C$2:$D$2</c:f>
              <c:numCache>
                <c:formatCode>General</c:formatCode>
                <c:ptCount val="2"/>
                <c:pt idx="0">
                  <c:v>97.81</c:v>
                </c:pt>
                <c:pt idx="1">
                  <c:v>89.94</c:v>
                </c:pt>
              </c:numCache>
            </c:numRef>
          </c:val>
          <c:extLst>
            <c:ext xmlns:c16="http://schemas.microsoft.com/office/drawing/2014/chart" uri="{C3380CC4-5D6E-409C-BE32-E72D297353CC}">
              <c16:uniqueId val="{00000000-C06B-401D-87A5-581298346D28}"/>
            </c:ext>
          </c:extLst>
        </c:ser>
        <c:ser>
          <c:idx val="1"/>
          <c:order val="1"/>
          <c:tx>
            <c:strRef>
              <c:f>'Pasitikrinę sveikatą'!$B$3</c:f>
              <c:strCache>
                <c:ptCount val="1"/>
                <c:pt idx="0">
                  <c:v>Nepasitikrinusių sveikatą vaikų dalis</c:v>
                </c:pt>
              </c:strCache>
            </c:strRef>
          </c:tx>
          <c:spPr>
            <a:solidFill>
              <a:schemeClr val="accent2"/>
            </a:solidFill>
            <a:ln>
              <a:noFill/>
            </a:ln>
            <a:effectLst/>
            <a:sp3d/>
          </c:spPr>
          <c:invertIfNegative val="0"/>
          <c:dLbls>
            <c:dLbl>
              <c:idx val="0"/>
              <c:layout>
                <c:manualLayout>
                  <c:x val="3.3059878677013418E-2"/>
                  <c:y val="-6.5351714695202789E-2"/>
                </c:manualLayout>
              </c:layout>
              <c:tx>
                <c:rich>
                  <a:bodyPr/>
                  <a:lstStyle/>
                  <a:p>
                    <a:r>
                      <a:rPr lang="en-US" dirty="0" smtClean="0"/>
                      <a:t>0,86</a:t>
                    </a:r>
                    <a:endParaRPr lang="en-US" dirty="0"/>
                  </a:p>
                </c:rich>
              </c:tx>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C06B-401D-87A5-581298346D28}"/>
                </c:ext>
              </c:extLst>
            </c:dLbl>
            <c:dLbl>
              <c:idx val="1"/>
              <c:layout>
                <c:manualLayout>
                  <c:x val="2.3803112647449661E-2"/>
                  <c:y val="-5.4895440343970259E-2"/>
                </c:manualLayout>
              </c:layout>
              <c:tx>
                <c:rich>
                  <a:bodyPr/>
                  <a:lstStyle/>
                  <a:p>
                    <a:r>
                      <a:rPr lang="en-US" dirty="0" smtClean="0"/>
                      <a:t>4,74</a:t>
                    </a:r>
                    <a:endParaRPr lang="en-US" dirty="0"/>
                  </a:p>
                </c:rich>
              </c:tx>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C06B-401D-87A5-581298346D2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'Pasitikrinę sveikatą'!$C$1:$D$1</c:f>
              <c:strCache>
                <c:ptCount val="2"/>
                <c:pt idx="0">
                  <c:v>Nr. E027-1 formos I dalis ,,Fizinės būklės įvertinimas''</c:v>
                </c:pt>
                <c:pt idx="1">
                  <c:v>Nr. E027-1 formos II dalis ,,Dantų ir žandikaulių būklės įvertinimas''</c:v>
                </c:pt>
              </c:strCache>
            </c:strRef>
          </c:cat>
          <c:val>
            <c:numRef>
              <c:f>'Pasitikrinę sveikatą'!$C$3:$D$3</c:f>
              <c:numCache>
                <c:formatCode>General</c:formatCode>
                <c:ptCount val="2"/>
                <c:pt idx="0">
                  <c:v>2.19</c:v>
                </c:pt>
                <c:pt idx="1">
                  <c:v>10.06</c:v>
                </c:pt>
              </c:numCache>
            </c:numRef>
          </c:val>
          <c:extLst>
            <c:ext xmlns:c16="http://schemas.microsoft.com/office/drawing/2014/chart" uri="{C3380CC4-5D6E-409C-BE32-E72D297353CC}">
              <c16:uniqueId val="{00000001-C06B-401D-87A5-581298346D28}"/>
            </c:ext>
          </c:extLst>
        </c:ser>
        <c:dLbls>
          <c:showLegendKey val="0"/>
          <c:showVal val="0"/>
          <c:showCatName val="0"/>
          <c:showSerName val="0"/>
          <c:showPercent val="0"/>
          <c:showBubbleSize val="0"/>
        </c:dLbls>
        <c:gapWidth val="150"/>
        <c:shape val="box"/>
        <c:axId val="517894088"/>
        <c:axId val="517894448"/>
        <c:axId val="0"/>
      </c:bar3DChart>
      <c:catAx>
        <c:axId val="517894088"/>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lt-LT"/>
          </a:p>
        </c:txPr>
        <c:crossAx val="517894448"/>
        <c:crosses val="autoZero"/>
        <c:auto val="1"/>
        <c:lblAlgn val="ctr"/>
        <c:lblOffset val="100"/>
        <c:noMultiLvlLbl val="0"/>
      </c:catAx>
      <c:valAx>
        <c:axId val="51789444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lt-LT"/>
          </a:p>
        </c:txPr>
        <c:crossAx val="517894088"/>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lt-LT"/>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lt-LT"/>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'Bendrosios rekomendacijos'!$C$3</c:f>
              <c:strCache>
                <c:ptCount val="1"/>
                <c:pt idx="0">
                  <c:v>2022/2023 m.m.</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'Bendrosios rekomendacijos'!$B$4:$B$7</c:f>
              <c:strCache>
                <c:ptCount val="4"/>
                <c:pt idx="0">
                  <c:v>Vaikų, kurie gali dalyvauti ugdymo veikloje be jokių ribojimų, dalis (proc.)</c:v>
                </c:pt>
                <c:pt idx="1">
                  <c:v>Vaikų, kuriems nurodytos bendrosios rekomendacijos, dalis (proc.)</c:v>
                </c:pt>
                <c:pt idx="2">
                  <c:v>Vaikų, kuriems nurodytos specialiosios rekomendacijos, dalis (proc.)</c:v>
                </c:pt>
                <c:pt idx="3">
                  <c:v>Vaikų, kuriems pritaikytas maitinimas, dalis (proc.)</c:v>
                </c:pt>
              </c:strCache>
            </c:strRef>
          </c:cat>
          <c:val>
            <c:numRef>
              <c:f>'Bendrosios rekomendacijos'!$C$4:$C$7</c:f>
              <c:numCache>
                <c:formatCode>General</c:formatCode>
                <c:ptCount val="4"/>
                <c:pt idx="0">
                  <c:v>90.82</c:v>
                </c:pt>
                <c:pt idx="1">
                  <c:v>9.18</c:v>
                </c:pt>
                <c:pt idx="2">
                  <c:v>2.79</c:v>
                </c:pt>
                <c:pt idx="3">
                  <c:v>0.13</c:v>
                </c:pt>
              </c:numCache>
            </c:numRef>
          </c:val>
          <c:extLst>
            <c:ext xmlns:c16="http://schemas.microsoft.com/office/drawing/2014/chart" uri="{C3380CC4-5D6E-409C-BE32-E72D297353CC}">
              <c16:uniqueId val="{00000000-83B7-4067-8914-4BC5A8AB1F91}"/>
            </c:ext>
          </c:extLst>
        </c:ser>
        <c:ser>
          <c:idx val="1"/>
          <c:order val="1"/>
          <c:tx>
            <c:strRef>
              <c:f>'Bendrosios rekomendacijos'!$D$3</c:f>
              <c:strCache>
                <c:ptCount val="1"/>
                <c:pt idx="0">
                  <c:v>2023/2024 m.m.</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'Bendrosios rekomendacijos'!$B$4:$B$7</c:f>
              <c:strCache>
                <c:ptCount val="4"/>
                <c:pt idx="0">
                  <c:v>Vaikų, kurie gali dalyvauti ugdymo veikloje be jokių ribojimų, dalis (proc.)</c:v>
                </c:pt>
                <c:pt idx="1">
                  <c:v>Vaikų, kuriems nurodytos bendrosios rekomendacijos, dalis (proc.)</c:v>
                </c:pt>
                <c:pt idx="2">
                  <c:v>Vaikų, kuriems nurodytos specialiosios rekomendacijos, dalis (proc.)</c:v>
                </c:pt>
                <c:pt idx="3">
                  <c:v>Vaikų, kuriems pritaikytas maitinimas, dalis (proc.)</c:v>
                </c:pt>
              </c:strCache>
            </c:strRef>
          </c:cat>
          <c:val>
            <c:numRef>
              <c:f>'Bendrosios rekomendacijos'!$D$4:$D$7</c:f>
              <c:numCache>
                <c:formatCode>General</c:formatCode>
                <c:ptCount val="4"/>
                <c:pt idx="0">
                  <c:v>91.96</c:v>
                </c:pt>
                <c:pt idx="1">
                  <c:v>8.0399999999999991</c:v>
                </c:pt>
                <c:pt idx="2">
                  <c:v>2.54</c:v>
                </c:pt>
                <c:pt idx="3">
                  <c:v>0</c:v>
                </c:pt>
              </c:numCache>
            </c:numRef>
          </c:val>
          <c:extLst>
            <c:ext xmlns:c16="http://schemas.microsoft.com/office/drawing/2014/chart" uri="{C3380CC4-5D6E-409C-BE32-E72D297353CC}">
              <c16:uniqueId val="{00000001-83B7-4067-8914-4BC5A8AB1F91}"/>
            </c:ext>
          </c:extLst>
        </c:ser>
        <c:ser>
          <c:idx val="2"/>
          <c:order val="2"/>
          <c:tx>
            <c:strRef>
              <c:f>'Bendrosios rekomendacijos'!$E$3</c:f>
              <c:strCache>
                <c:ptCount val="1"/>
                <c:pt idx="0">
                  <c:v>2024/2025 m.m.</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'Bendrosios rekomendacijos'!$B$4:$B$7</c:f>
              <c:strCache>
                <c:ptCount val="4"/>
                <c:pt idx="0">
                  <c:v>Vaikų, kurie gali dalyvauti ugdymo veikloje be jokių ribojimų, dalis (proc.)</c:v>
                </c:pt>
                <c:pt idx="1">
                  <c:v>Vaikų, kuriems nurodytos bendrosios rekomendacijos, dalis (proc.)</c:v>
                </c:pt>
                <c:pt idx="2">
                  <c:v>Vaikų, kuriems nurodytos specialiosios rekomendacijos, dalis (proc.)</c:v>
                </c:pt>
                <c:pt idx="3">
                  <c:v>Vaikų, kuriems pritaikytas maitinimas, dalis (proc.)</c:v>
                </c:pt>
              </c:strCache>
            </c:strRef>
          </c:cat>
          <c:val>
            <c:numRef>
              <c:f>'Bendrosios rekomendacijos'!$E$4:$E$7</c:f>
              <c:numCache>
                <c:formatCode>General</c:formatCode>
                <c:ptCount val="4"/>
                <c:pt idx="0">
                  <c:v>93.01</c:v>
                </c:pt>
                <c:pt idx="1">
                  <c:v>6.99</c:v>
                </c:pt>
                <c:pt idx="2">
                  <c:v>2.5299999999999998</c:v>
                </c:pt>
                <c:pt idx="3">
                  <c:v>0.15</c:v>
                </c:pt>
              </c:numCache>
            </c:numRef>
          </c:val>
          <c:extLst>
            <c:ext xmlns:c16="http://schemas.microsoft.com/office/drawing/2014/chart" uri="{C3380CC4-5D6E-409C-BE32-E72D297353CC}">
              <c16:uniqueId val="{00000002-83B7-4067-8914-4BC5A8AB1F91}"/>
            </c:ext>
          </c:extLst>
        </c:ser>
        <c:ser>
          <c:idx val="3"/>
          <c:order val="3"/>
          <c:tx>
            <c:strRef>
              <c:f>'Bendrosios rekomendacijos'!$F$3</c:f>
              <c:strCache>
                <c:ptCount val="1"/>
                <c:pt idx="0">
                  <c:v>2025/2026 m.m.</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'Bendrosios rekomendacijos'!$B$4:$B$7</c:f>
              <c:strCache>
                <c:ptCount val="4"/>
                <c:pt idx="0">
                  <c:v>Vaikų, kurie gali dalyvauti ugdymo veikloje be jokių ribojimų, dalis (proc.)</c:v>
                </c:pt>
                <c:pt idx="1">
                  <c:v>Vaikų, kuriems nurodytos bendrosios rekomendacijos, dalis (proc.)</c:v>
                </c:pt>
                <c:pt idx="2">
                  <c:v>Vaikų, kuriems nurodytos specialiosios rekomendacijos, dalis (proc.)</c:v>
                </c:pt>
                <c:pt idx="3">
                  <c:v>Vaikų, kuriems pritaikytas maitinimas, dalis (proc.)</c:v>
                </c:pt>
              </c:strCache>
            </c:strRef>
          </c:cat>
          <c:val>
            <c:numRef>
              <c:f>'Bendrosios rekomendacijos'!$F$4:$F$7</c:f>
              <c:numCache>
                <c:formatCode>General</c:formatCode>
                <c:ptCount val="4"/>
                <c:pt idx="0">
                  <c:v>92.55</c:v>
                </c:pt>
                <c:pt idx="1">
                  <c:v>7.45</c:v>
                </c:pt>
                <c:pt idx="2">
                  <c:v>2.98</c:v>
                </c:pt>
                <c:pt idx="3">
                  <c:v>0.45</c:v>
                </c:pt>
              </c:numCache>
            </c:numRef>
          </c:val>
          <c:extLst>
            <c:ext xmlns:c16="http://schemas.microsoft.com/office/drawing/2014/chart" uri="{C3380CC4-5D6E-409C-BE32-E72D297353CC}">
              <c16:uniqueId val="{00000003-83B7-4067-8914-4BC5A8AB1F91}"/>
            </c:ext>
          </c:extLst>
        </c:ser>
        <c:dLbls>
          <c:showLegendKey val="0"/>
          <c:showVal val="0"/>
          <c:showCatName val="0"/>
          <c:showSerName val="0"/>
          <c:showPercent val="0"/>
          <c:showBubbleSize val="0"/>
        </c:dLbls>
        <c:gapWidth val="182"/>
        <c:axId val="360263088"/>
        <c:axId val="360256248"/>
      </c:barChart>
      <c:catAx>
        <c:axId val="3602630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lt-LT"/>
          </a:p>
        </c:txPr>
        <c:crossAx val="360256248"/>
        <c:crosses val="autoZero"/>
        <c:auto val="1"/>
        <c:lblAlgn val="ctr"/>
        <c:lblOffset val="100"/>
        <c:noMultiLvlLbl val="0"/>
      </c:catAx>
      <c:valAx>
        <c:axId val="36025624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lt-LT"/>
          </a:p>
        </c:txPr>
        <c:crossAx val="360263088"/>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lt-LT"/>
        </a:p>
      </c:txPr>
    </c:legend>
    <c:plotVisOnly val="1"/>
    <c:dispBlanksAs val="gap"/>
    <c:showDLblsOverMax val="0"/>
  </c:chart>
  <c:spPr>
    <a:noFill/>
    <a:ln>
      <a:noFill/>
    </a:ln>
    <a:effectLst/>
  </c:spPr>
  <c:txPr>
    <a:bodyPr/>
    <a:lstStyle/>
    <a:p>
      <a:pPr>
        <a:defRPr/>
      </a:pPr>
      <a:endParaRPr lang="lt-LT"/>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6.871766459260395E-2"/>
          <c:y val="7.5178024757087722E-2"/>
          <c:w val="0.85220183699588792"/>
          <c:h val="0.82851390922401169"/>
        </c:manualLayout>
      </c:layout>
      <c:pie3DChart>
        <c:varyColors val="1"/>
        <c:dLbls>
          <c:dLblPos val="outEnd"/>
          <c:showLegendKey val="0"/>
          <c:showVal val="0"/>
          <c:showCatName val="1"/>
          <c:showSerName val="0"/>
          <c:showPercent val="0"/>
          <c:showBubbleSize val="0"/>
          <c:showLeaderLines val="0"/>
        </c:dLbls>
      </c:pie3D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lt-LT"/>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KMI!$C$3</c:f>
              <c:strCache>
                <c:ptCount val="1"/>
                <c:pt idx="0">
                  <c:v>2022/2023 m.m.</c:v>
                </c:pt>
              </c:strCache>
            </c:strRef>
          </c:tx>
          <c:spPr>
            <a:solidFill>
              <a:schemeClr val="accent1"/>
            </a:solidFill>
            <a:ln>
              <a:noFill/>
            </a:ln>
            <a:effectLst/>
            <a:sp3d/>
          </c:spPr>
          <c:invertIfNegative val="0"/>
          <c:dLbls>
            <c:dLbl>
              <c:idx val="0"/>
              <c:layout>
                <c:manualLayout>
                  <c:x val="5.1789078172758988E-3"/>
                  <c:y val="-1.4088116174821422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B-C540-473F-862C-D20713812222}"/>
                </c:ext>
              </c:extLst>
            </c:dLbl>
            <c:dLbl>
              <c:idx val="1"/>
              <c:layout>
                <c:manualLayout>
                  <c:x val="0"/>
                  <c:y val="-1.1270492939857055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C540-473F-862C-D20713812222}"/>
                </c:ext>
              </c:extLst>
            </c:dLbl>
            <c:dLbl>
              <c:idx val="2"/>
              <c:layout>
                <c:manualLayout>
                  <c:x val="6.4736347715948729E-3"/>
                  <c:y val="-2.5358609114678375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C-C540-473F-862C-D20713812222}"/>
                </c:ext>
              </c:extLst>
            </c:dLbl>
            <c:dLbl>
              <c:idx val="3"/>
              <c:layout>
                <c:manualLayout>
                  <c:x val="9.0630886802327282E-3"/>
                  <c:y val="-8.4528697048927917E-3"/>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3-C540-473F-862C-D20713812222}"/>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KMI!$B$4:$B$7</c:f>
              <c:strCache>
                <c:ptCount val="4"/>
                <c:pt idx="0">
                  <c:v>Per mažas svoris</c:v>
                </c:pt>
                <c:pt idx="1">
                  <c:v>Normalus svoris</c:v>
                </c:pt>
                <c:pt idx="2">
                  <c:v>Antsvoris</c:v>
                </c:pt>
                <c:pt idx="3">
                  <c:v>Nutukimas</c:v>
                </c:pt>
              </c:strCache>
            </c:strRef>
          </c:cat>
          <c:val>
            <c:numRef>
              <c:f>KMI!$C$4:$C$7</c:f>
              <c:numCache>
                <c:formatCode>General</c:formatCode>
                <c:ptCount val="4"/>
                <c:pt idx="0">
                  <c:v>11</c:v>
                </c:pt>
                <c:pt idx="1">
                  <c:v>65</c:v>
                </c:pt>
                <c:pt idx="2">
                  <c:v>18</c:v>
                </c:pt>
                <c:pt idx="3">
                  <c:v>6</c:v>
                </c:pt>
              </c:numCache>
            </c:numRef>
          </c:val>
          <c:extLst>
            <c:ext xmlns:c16="http://schemas.microsoft.com/office/drawing/2014/chart" uri="{C3380CC4-5D6E-409C-BE32-E72D297353CC}">
              <c16:uniqueId val="{00000000-C540-473F-862C-D20713812222}"/>
            </c:ext>
          </c:extLst>
        </c:ser>
        <c:ser>
          <c:idx val="1"/>
          <c:order val="1"/>
          <c:tx>
            <c:strRef>
              <c:f>KMI!$D$3</c:f>
              <c:strCache>
                <c:ptCount val="1"/>
                <c:pt idx="0">
                  <c:v>2023/2024 m.m.</c:v>
                </c:pt>
              </c:strCache>
            </c:strRef>
          </c:tx>
          <c:spPr>
            <a:solidFill>
              <a:schemeClr val="accent2"/>
            </a:solidFill>
            <a:ln>
              <a:noFill/>
            </a:ln>
            <a:effectLst/>
            <a:sp3d/>
          </c:spPr>
          <c:invertIfNegative val="0"/>
          <c:dLbls>
            <c:dLbl>
              <c:idx val="0"/>
              <c:layout>
                <c:manualLayout>
                  <c:x val="1.0357815634551798E-2"/>
                  <c:y val="-1.408811617482132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A-C540-473F-862C-D20713812222}"/>
                </c:ext>
              </c:extLst>
            </c:dLbl>
            <c:dLbl>
              <c:idx val="1"/>
              <c:layout>
                <c:manualLayout>
                  <c:x val="7.7683617259138478E-3"/>
                  <c:y val="-1.408811617482132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C540-473F-862C-D20713812222}"/>
                </c:ext>
              </c:extLst>
            </c:dLbl>
            <c:dLbl>
              <c:idx val="2"/>
              <c:layout>
                <c:manualLayout>
                  <c:x val="5.1789078172758988E-3"/>
                  <c:y val="-5.6352464699285275E-3"/>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D-C540-473F-862C-D20713812222}"/>
                </c:ext>
              </c:extLst>
            </c:dLbl>
            <c:dLbl>
              <c:idx val="3"/>
              <c:layout>
                <c:manualLayout>
                  <c:x val="9.0630886802327282E-3"/>
                  <c:y val="-1.4088116174821422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2-C540-473F-862C-D20713812222}"/>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KMI!$B$4:$B$7</c:f>
              <c:strCache>
                <c:ptCount val="4"/>
                <c:pt idx="0">
                  <c:v>Per mažas svoris</c:v>
                </c:pt>
                <c:pt idx="1">
                  <c:v>Normalus svoris</c:v>
                </c:pt>
                <c:pt idx="2">
                  <c:v>Antsvoris</c:v>
                </c:pt>
                <c:pt idx="3">
                  <c:v>Nutukimas</c:v>
                </c:pt>
              </c:strCache>
            </c:strRef>
          </c:cat>
          <c:val>
            <c:numRef>
              <c:f>KMI!$D$4:$D$7</c:f>
              <c:numCache>
                <c:formatCode>General</c:formatCode>
                <c:ptCount val="4"/>
                <c:pt idx="0">
                  <c:v>13.54</c:v>
                </c:pt>
                <c:pt idx="1">
                  <c:v>65.59</c:v>
                </c:pt>
                <c:pt idx="2">
                  <c:v>15.8</c:v>
                </c:pt>
                <c:pt idx="3">
                  <c:v>5.08</c:v>
                </c:pt>
              </c:numCache>
            </c:numRef>
          </c:val>
          <c:extLst>
            <c:ext xmlns:c16="http://schemas.microsoft.com/office/drawing/2014/chart" uri="{C3380CC4-5D6E-409C-BE32-E72D297353CC}">
              <c16:uniqueId val="{00000001-C540-473F-862C-D20713812222}"/>
            </c:ext>
          </c:extLst>
        </c:ser>
        <c:ser>
          <c:idx val="2"/>
          <c:order val="2"/>
          <c:tx>
            <c:strRef>
              <c:f>KMI!$E$3</c:f>
              <c:strCache>
                <c:ptCount val="1"/>
                <c:pt idx="0">
                  <c:v>2024/2025 m.m.</c:v>
                </c:pt>
              </c:strCache>
            </c:strRef>
          </c:tx>
          <c:spPr>
            <a:solidFill>
              <a:schemeClr val="accent3"/>
            </a:solidFill>
            <a:ln>
              <a:noFill/>
            </a:ln>
            <a:effectLst/>
            <a:sp3d/>
          </c:spPr>
          <c:invertIfNegative val="0"/>
          <c:dLbls>
            <c:dLbl>
              <c:idx val="0"/>
              <c:layout>
                <c:manualLayout>
                  <c:x val="1.1652542588870772E-2"/>
                  <c:y val="-1.408811617482132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9-C540-473F-862C-D20713812222}"/>
                </c:ext>
              </c:extLst>
            </c:dLbl>
            <c:dLbl>
              <c:idx val="1"/>
              <c:layout>
                <c:manualLayout>
                  <c:x val="6.4736347715948729E-3"/>
                  <c:y val="-8.4528697048927987E-3"/>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C540-473F-862C-D20713812222}"/>
                </c:ext>
              </c:extLst>
            </c:dLbl>
            <c:dLbl>
              <c:idx val="2"/>
              <c:layout>
                <c:manualLayout>
                  <c:x val="5.1789078172758034E-3"/>
                  <c:y val="-1.1270492939857159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E-C540-473F-862C-D20713812222}"/>
                </c:ext>
              </c:extLst>
            </c:dLbl>
            <c:dLbl>
              <c:idx val="3"/>
              <c:layout>
                <c:manualLayout>
                  <c:x val="1.0357815634551798E-2"/>
                  <c:y val="-5.6352464699286307E-3"/>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1-C540-473F-862C-D20713812222}"/>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KMI!$B$4:$B$7</c:f>
              <c:strCache>
                <c:ptCount val="4"/>
                <c:pt idx="0">
                  <c:v>Per mažas svoris</c:v>
                </c:pt>
                <c:pt idx="1">
                  <c:v>Normalus svoris</c:v>
                </c:pt>
                <c:pt idx="2">
                  <c:v>Antsvoris</c:v>
                </c:pt>
                <c:pt idx="3">
                  <c:v>Nutukimas</c:v>
                </c:pt>
              </c:strCache>
            </c:strRef>
          </c:cat>
          <c:val>
            <c:numRef>
              <c:f>KMI!$E$4:$E$7</c:f>
              <c:numCache>
                <c:formatCode>General</c:formatCode>
                <c:ptCount val="4"/>
                <c:pt idx="0">
                  <c:v>11.61</c:v>
                </c:pt>
                <c:pt idx="1">
                  <c:v>66.819999999999993</c:v>
                </c:pt>
                <c:pt idx="2">
                  <c:v>15.92</c:v>
                </c:pt>
                <c:pt idx="3">
                  <c:v>5.65</c:v>
                </c:pt>
              </c:numCache>
            </c:numRef>
          </c:val>
          <c:extLst>
            <c:ext xmlns:c16="http://schemas.microsoft.com/office/drawing/2014/chart" uri="{C3380CC4-5D6E-409C-BE32-E72D297353CC}">
              <c16:uniqueId val="{00000002-C540-473F-862C-D20713812222}"/>
            </c:ext>
          </c:extLst>
        </c:ser>
        <c:ser>
          <c:idx val="3"/>
          <c:order val="3"/>
          <c:tx>
            <c:strRef>
              <c:f>KMI!$F$3</c:f>
              <c:strCache>
                <c:ptCount val="1"/>
                <c:pt idx="0">
                  <c:v>2025/2026 m.m.</c:v>
                </c:pt>
              </c:strCache>
            </c:strRef>
          </c:tx>
          <c:spPr>
            <a:solidFill>
              <a:schemeClr val="accent4"/>
            </a:solidFill>
            <a:ln>
              <a:noFill/>
            </a:ln>
            <a:effectLst/>
            <a:sp3d/>
          </c:spPr>
          <c:invertIfNegative val="0"/>
          <c:dLbls>
            <c:dLbl>
              <c:idx val="0"/>
              <c:layout>
                <c:manualLayout>
                  <c:x val="9.0630886802328219E-3"/>
                  <c:y val="-5.6352464699285275E-3"/>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8-C540-473F-862C-D20713812222}"/>
                </c:ext>
              </c:extLst>
            </c:dLbl>
            <c:dLbl>
              <c:idx val="1"/>
              <c:layout>
                <c:manualLayout>
                  <c:x val="1.4241996497508722E-2"/>
                  <c:y val="-1.9723362644749848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C540-473F-862C-D20713812222}"/>
                </c:ext>
              </c:extLst>
            </c:dLbl>
            <c:dLbl>
              <c:idx val="2"/>
              <c:layout>
                <c:manualLayout>
                  <c:x val="9.0630886802328219E-3"/>
                  <c:y val="-5.6352464699285275E-3"/>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F-C540-473F-862C-D20713812222}"/>
                </c:ext>
              </c:extLst>
            </c:dLbl>
            <c:dLbl>
              <c:idx val="3"/>
              <c:layout>
                <c:manualLayout>
                  <c:x val="1.2947269543189746E-2"/>
                  <c:y val="-1.408811617482132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0-C540-473F-862C-D20713812222}"/>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KMI!$B$4:$B$7</c:f>
              <c:strCache>
                <c:ptCount val="4"/>
                <c:pt idx="0">
                  <c:v>Per mažas svoris</c:v>
                </c:pt>
                <c:pt idx="1">
                  <c:v>Normalus svoris</c:v>
                </c:pt>
                <c:pt idx="2">
                  <c:v>Antsvoris</c:v>
                </c:pt>
                <c:pt idx="3">
                  <c:v>Nutukimas</c:v>
                </c:pt>
              </c:strCache>
            </c:strRef>
          </c:cat>
          <c:val>
            <c:numRef>
              <c:f>KMI!$F$4:$F$7</c:f>
              <c:numCache>
                <c:formatCode>General</c:formatCode>
                <c:ptCount val="4"/>
                <c:pt idx="0">
                  <c:v>11.03</c:v>
                </c:pt>
                <c:pt idx="1">
                  <c:v>67.66</c:v>
                </c:pt>
                <c:pt idx="2">
                  <c:v>15.2</c:v>
                </c:pt>
                <c:pt idx="3">
                  <c:v>6.11</c:v>
                </c:pt>
              </c:numCache>
            </c:numRef>
          </c:val>
          <c:extLst>
            <c:ext xmlns:c16="http://schemas.microsoft.com/office/drawing/2014/chart" uri="{C3380CC4-5D6E-409C-BE32-E72D297353CC}">
              <c16:uniqueId val="{00000003-C540-473F-862C-D20713812222}"/>
            </c:ext>
          </c:extLst>
        </c:ser>
        <c:dLbls>
          <c:showLegendKey val="0"/>
          <c:showVal val="0"/>
          <c:showCatName val="0"/>
          <c:showSerName val="0"/>
          <c:showPercent val="0"/>
          <c:showBubbleSize val="0"/>
        </c:dLbls>
        <c:gapWidth val="150"/>
        <c:shape val="box"/>
        <c:axId val="589801664"/>
        <c:axId val="589802024"/>
        <c:axId val="0"/>
      </c:bar3DChart>
      <c:catAx>
        <c:axId val="589801664"/>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lt-LT"/>
          </a:p>
        </c:txPr>
        <c:crossAx val="589802024"/>
        <c:crosses val="autoZero"/>
        <c:auto val="1"/>
        <c:lblAlgn val="ctr"/>
        <c:lblOffset val="100"/>
        <c:noMultiLvlLbl val="0"/>
      </c:catAx>
      <c:valAx>
        <c:axId val="58980202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lt-LT"/>
          </a:p>
        </c:txPr>
        <c:crossAx val="589801664"/>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lt-LT"/>
        </a:p>
      </c:txPr>
    </c:legend>
    <c:plotVisOnly val="1"/>
    <c:dispBlanksAs val="gap"/>
    <c:showDLblsOverMax val="0"/>
  </c:chart>
  <c:spPr>
    <a:noFill/>
    <a:ln>
      <a:noFill/>
    </a:ln>
    <a:effectLst/>
  </c:spPr>
  <c:txPr>
    <a:bodyPr/>
    <a:lstStyle/>
    <a:p>
      <a:pPr>
        <a:defRPr/>
      </a:pPr>
      <a:endParaRPr lang="lt-LT"/>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'Fizinio lavinimo grupės'!$C$3</c:f>
              <c:strCache>
                <c:ptCount val="1"/>
                <c:pt idx="0">
                  <c:v>2022/2023 m.m.</c:v>
                </c:pt>
              </c:strCache>
            </c:strRef>
          </c:tx>
          <c:spPr>
            <a:solidFill>
              <a:schemeClr val="accent1"/>
            </a:solidFill>
            <a:ln>
              <a:noFill/>
            </a:ln>
            <a:effectLst/>
            <a:sp3d/>
          </c:spPr>
          <c:invertIfNegative val="0"/>
          <c:dLbls>
            <c:dLbl>
              <c:idx val="0"/>
              <c:layout>
                <c:manualLayout>
                  <c:x val="6.6956897577984615E-3"/>
                  <c:y val="-2.530675305059292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0EAF-4CD6-8F6B-4B1D6209C915}"/>
                </c:ext>
              </c:extLst>
            </c:dLbl>
            <c:dLbl>
              <c:idx val="1"/>
              <c:layout>
                <c:manualLayout>
                  <c:x val="1.3391379515596897E-2"/>
                  <c:y val="-2.2494891600527138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8-0EAF-4CD6-8F6B-4B1D6209C915}"/>
                </c:ext>
              </c:extLst>
            </c:dLbl>
            <c:dLbl>
              <c:idx val="2"/>
              <c:layout>
                <c:manualLayout>
                  <c:x val="1.0713103612477518E-2"/>
                  <c:y val="-1.6871168700395275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C-0EAF-4CD6-8F6B-4B1D6209C915}"/>
                </c:ext>
              </c:extLst>
            </c:dLbl>
            <c:dLbl>
              <c:idx val="3"/>
              <c:layout>
                <c:manualLayout>
                  <c:x val="1.33913795155968E-2"/>
                  <c:y val="-1.6871168700395275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0-0EAF-4CD6-8F6B-4B1D6209C915}"/>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'Fizinio lavinimo grupės'!$B$4:$B$7</c:f>
              <c:strCache>
                <c:ptCount val="4"/>
                <c:pt idx="0">
                  <c:v>Pagrindinė </c:v>
                </c:pt>
                <c:pt idx="1">
                  <c:v>Parengiamoji</c:v>
                </c:pt>
                <c:pt idx="2">
                  <c:v>Specialioji</c:v>
                </c:pt>
                <c:pt idx="3">
                  <c:v>Atleisti</c:v>
                </c:pt>
              </c:strCache>
            </c:strRef>
          </c:cat>
          <c:val>
            <c:numRef>
              <c:f>'Fizinio lavinimo grupės'!$C$4:$C$7</c:f>
              <c:numCache>
                <c:formatCode>General</c:formatCode>
                <c:ptCount val="4"/>
                <c:pt idx="0">
                  <c:v>97.16</c:v>
                </c:pt>
                <c:pt idx="1">
                  <c:v>1.99</c:v>
                </c:pt>
                <c:pt idx="2">
                  <c:v>0.4</c:v>
                </c:pt>
                <c:pt idx="3">
                  <c:v>0</c:v>
                </c:pt>
              </c:numCache>
            </c:numRef>
          </c:val>
          <c:extLst>
            <c:ext xmlns:c16="http://schemas.microsoft.com/office/drawing/2014/chart" uri="{C3380CC4-5D6E-409C-BE32-E72D297353CC}">
              <c16:uniqueId val="{00000000-0EAF-4CD6-8F6B-4B1D6209C915}"/>
            </c:ext>
          </c:extLst>
        </c:ser>
        <c:ser>
          <c:idx val="1"/>
          <c:order val="1"/>
          <c:tx>
            <c:strRef>
              <c:f>'Fizinio lavinimo grupės'!$D$3</c:f>
              <c:strCache>
                <c:ptCount val="1"/>
                <c:pt idx="0">
                  <c:v>2023/2024 m.m.</c:v>
                </c:pt>
              </c:strCache>
            </c:strRef>
          </c:tx>
          <c:spPr>
            <a:solidFill>
              <a:schemeClr val="accent2"/>
            </a:solidFill>
            <a:ln>
              <a:noFill/>
            </a:ln>
            <a:effectLst/>
            <a:sp3d/>
          </c:spPr>
          <c:invertIfNegative val="0"/>
          <c:dLbls>
            <c:dLbl>
              <c:idx val="0"/>
              <c:layout>
                <c:manualLayout>
                  <c:x val="1.2052241564037208E-2"/>
                  <c:y val="-1.9683030150461162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0EAF-4CD6-8F6B-4B1D6209C915}"/>
                </c:ext>
              </c:extLst>
            </c:dLbl>
            <c:dLbl>
              <c:idx val="1"/>
              <c:layout>
                <c:manualLayout>
                  <c:x val="1.2052241564037208E-2"/>
                  <c:y val="-2.2494891600527138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9-0EAF-4CD6-8F6B-4B1D6209C915}"/>
                </c:ext>
              </c:extLst>
            </c:dLbl>
            <c:dLbl>
              <c:idx val="2"/>
              <c:layout>
                <c:manualLayout>
                  <c:x val="1.3391379515596897E-2"/>
                  <c:y val="-1.4059307250329398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D-0EAF-4CD6-8F6B-4B1D6209C915}"/>
                </c:ext>
              </c:extLst>
            </c:dLbl>
            <c:dLbl>
              <c:idx val="3"/>
              <c:layout>
                <c:manualLayout>
                  <c:x val="1.2052241564037012E-2"/>
                  <c:y val="-2.2494891600527037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1-0EAF-4CD6-8F6B-4B1D6209C915}"/>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'Fizinio lavinimo grupės'!$B$4:$B$7</c:f>
              <c:strCache>
                <c:ptCount val="4"/>
                <c:pt idx="0">
                  <c:v>Pagrindinė </c:v>
                </c:pt>
                <c:pt idx="1">
                  <c:v>Parengiamoji</c:v>
                </c:pt>
                <c:pt idx="2">
                  <c:v>Specialioji</c:v>
                </c:pt>
                <c:pt idx="3">
                  <c:v>Atleisti</c:v>
                </c:pt>
              </c:strCache>
            </c:strRef>
          </c:cat>
          <c:val>
            <c:numRef>
              <c:f>'Fizinio lavinimo grupės'!$D$4:$D$7</c:f>
              <c:numCache>
                <c:formatCode>General</c:formatCode>
                <c:ptCount val="4"/>
                <c:pt idx="0">
                  <c:v>98.17</c:v>
                </c:pt>
                <c:pt idx="1">
                  <c:v>1.55</c:v>
                </c:pt>
                <c:pt idx="2">
                  <c:v>0.28000000000000003</c:v>
                </c:pt>
                <c:pt idx="3">
                  <c:v>0</c:v>
                </c:pt>
              </c:numCache>
            </c:numRef>
          </c:val>
          <c:extLst>
            <c:ext xmlns:c16="http://schemas.microsoft.com/office/drawing/2014/chart" uri="{C3380CC4-5D6E-409C-BE32-E72D297353CC}">
              <c16:uniqueId val="{00000001-0EAF-4CD6-8F6B-4B1D6209C915}"/>
            </c:ext>
          </c:extLst>
        </c:ser>
        <c:ser>
          <c:idx val="2"/>
          <c:order val="2"/>
          <c:tx>
            <c:strRef>
              <c:f>'Fizinio lavinimo grupės'!$E$3</c:f>
              <c:strCache>
                <c:ptCount val="1"/>
                <c:pt idx="0">
                  <c:v>2024/2025 m.m.</c:v>
                </c:pt>
              </c:strCache>
            </c:strRef>
          </c:tx>
          <c:spPr>
            <a:solidFill>
              <a:schemeClr val="accent3"/>
            </a:solidFill>
            <a:ln>
              <a:noFill/>
            </a:ln>
            <a:effectLst/>
            <a:sp3d/>
          </c:spPr>
          <c:invertIfNegative val="0"/>
          <c:dLbls>
            <c:dLbl>
              <c:idx val="0"/>
              <c:layout>
                <c:manualLayout>
                  <c:x val="1.3391379515596873E-2"/>
                  <c:y val="-2.2494891600527037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0EAF-4CD6-8F6B-4B1D6209C915}"/>
                </c:ext>
              </c:extLst>
            </c:dLbl>
            <c:dLbl>
              <c:idx val="1"/>
              <c:layout>
                <c:manualLayout>
                  <c:x val="8.0348277093580892E-3"/>
                  <c:y val="-1.40593072503295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A-0EAF-4CD6-8F6B-4B1D6209C915}"/>
                </c:ext>
              </c:extLst>
            </c:dLbl>
            <c:dLbl>
              <c:idx val="2"/>
              <c:layout>
                <c:manualLayout>
                  <c:x val="1.6069655418716276E-2"/>
                  <c:y val="-1.6871168700395379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E-0EAF-4CD6-8F6B-4B1D6209C915}"/>
                </c:ext>
              </c:extLst>
            </c:dLbl>
            <c:dLbl>
              <c:idx val="3"/>
              <c:layout>
                <c:manualLayout>
                  <c:x val="9.3739656609178289E-3"/>
                  <c:y val="-2.2494891600527037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3-0EAF-4CD6-8F6B-4B1D6209C915}"/>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'Fizinio lavinimo grupės'!$B$4:$B$7</c:f>
              <c:strCache>
                <c:ptCount val="4"/>
                <c:pt idx="0">
                  <c:v>Pagrindinė </c:v>
                </c:pt>
                <c:pt idx="1">
                  <c:v>Parengiamoji</c:v>
                </c:pt>
                <c:pt idx="2">
                  <c:v>Specialioji</c:v>
                </c:pt>
                <c:pt idx="3">
                  <c:v>Atleisti</c:v>
                </c:pt>
              </c:strCache>
            </c:strRef>
          </c:cat>
          <c:val>
            <c:numRef>
              <c:f>'Fizinio lavinimo grupės'!$E$4:$E$7</c:f>
              <c:numCache>
                <c:formatCode>General</c:formatCode>
                <c:ptCount val="4"/>
                <c:pt idx="0">
                  <c:v>97.92</c:v>
                </c:pt>
                <c:pt idx="1">
                  <c:v>1.35</c:v>
                </c:pt>
                <c:pt idx="2">
                  <c:v>0.3</c:v>
                </c:pt>
                <c:pt idx="3">
                  <c:v>0</c:v>
                </c:pt>
              </c:numCache>
            </c:numRef>
          </c:val>
          <c:extLst>
            <c:ext xmlns:c16="http://schemas.microsoft.com/office/drawing/2014/chart" uri="{C3380CC4-5D6E-409C-BE32-E72D297353CC}">
              <c16:uniqueId val="{00000002-0EAF-4CD6-8F6B-4B1D6209C915}"/>
            </c:ext>
          </c:extLst>
        </c:ser>
        <c:ser>
          <c:idx val="3"/>
          <c:order val="3"/>
          <c:tx>
            <c:strRef>
              <c:f>'Fizinio lavinimo grupės'!$F$3</c:f>
              <c:strCache>
                <c:ptCount val="1"/>
                <c:pt idx="0">
                  <c:v>2025/2026 m.m.</c:v>
                </c:pt>
              </c:strCache>
            </c:strRef>
          </c:tx>
          <c:spPr>
            <a:solidFill>
              <a:schemeClr val="accent4"/>
            </a:solidFill>
            <a:ln>
              <a:noFill/>
            </a:ln>
            <a:effectLst/>
            <a:sp3d/>
          </c:spPr>
          <c:invertIfNegative val="0"/>
          <c:dLbls>
            <c:dLbl>
              <c:idx val="0"/>
              <c:layout>
                <c:manualLayout>
                  <c:x val="1.4730517467156588E-2"/>
                  <c:y val="-1.4059307250329403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0EAF-4CD6-8F6B-4B1D6209C915}"/>
                </c:ext>
              </c:extLst>
            </c:dLbl>
            <c:dLbl>
              <c:idx val="1"/>
              <c:layout>
                <c:manualLayout>
                  <c:x val="9.3739656609178289E-3"/>
                  <c:y val="-1.40593072503295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B-0EAF-4CD6-8F6B-4B1D6209C915}"/>
                </c:ext>
              </c:extLst>
            </c:dLbl>
            <c:dLbl>
              <c:idx val="2"/>
              <c:layout>
                <c:manualLayout>
                  <c:x val="1.3391379515596897E-2"/>
                  <c:y val="-1.4059307250329398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F-0EAF-4CD6-8F6B-4B1D6209C915}"/>
                </c:ext>
              </c:extLst>
            </c:dLbl>
            <c:dLbl>
              <c:idx val="3"/>
              <c:layout>
                <c:manualLayout>
                  <c:x val="1.2052241564037012E-2"/>
                  <c:y val="-2.2494891600527138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2-0EAF-4CD6-8F6B-4B1D6209C915}"/>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'Fizinio lavinimo grupės'!$B$4:$B$7</c:f>
              <c:strCache>
                <c:ptCount val="4"/>
                <c:pt idx="0">
                  <c:v>Pagrindinė </c:v>
                </c:pt>
                <c:pt idx="1">
                  <c:v>Parengiamoji</c:v>
                </c:pt>
                <c:pt idx="2">
                  <c:v>Specialioji</c:v>
                </c:pt>
                <c:pt idx="3">
                  <c:v>Atleisti</c:v>
                </c:pt>
              </c:strCache>
            </c:strRef>
          </c:cat>
          <c:val>
            <c:numRef>
              <c:f>'Fizinio lavinimo grupės'!$F$4:$F$7</c:f>
              <c:numCache>
                <c:formatCode>General</c:formatCode>
                <c:ptCount val="4"/>
                <c:pt idx="0">
                  <c:v>97.47</c:v>
                </c:pt>
                <c:pt idx="1">
                  <c:v>1.64</c:v>
                </c:pt>
                <c:pt idx="2">
                  <c:v>0.45</c:v>
                </c:pt>
                <c:pt idx="3">
                  <c:v>0.15</c:v>
                </c:pt>
              </c:numCache>
            </c:numRef>
          </c:val>
          <c:extLst>
            <c:ext xmlns:c16="http://schemas.microsoft.com/office/drawing/2014/chart" uri="{C3380CC4-5D6E-409C-BE32-E72D297353CC}">
              <c16:uniqueId val="{00000003-0EAF-4CD6-8F6B-4B1D6209C915}"/>
            </c:ext>
          </c:extLst>
        </c:ser>
        <c:dLbls>
          <c:showLegendKey val="0"/>
          <c:showVal val="0"/>
          <c:showCatName val="0"/>
          <c:showSerName val="0"/>
          <c:showPercent val="0"/>
          <c:showBubbleSize val="0"/>
        </c:dLbls>
        <c:gapWidth val="150"/>
        <c:shape val="box"/>
        <c:axId val="525925056"/>
        <c:axId val="525927216"/>
        <c:axId val="0"/>
      </c:bar3DChart>
      <c:catAx>
        <c:axId val="525925056"/>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lt-LT"/>
          </a:p>
        </c:txPr>
        <c:crossAx val="525927216"/>
        <c:crosses val="autoZero"/>
        <c:auto val="1"/>
        <c:lblAlgn val="ctr"/>
        <c:lblOffset val="100"/>
        <c:noMultiLvlLbl val="0"/>
      </c:catAx>
      <c:valAx>
        <c:axId val="525927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lt-LT"/>
          </a:p>
        </c:txPr>
        <c:crossAx val="525925056"/>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lt-LT"/>
        </a:p>
      </c:txPr>
    </c:legend>
    <c:plotVisOnly val="1"/>
    <c:dispBlanksAs val="gap"/>
    <c:showDLblsOverMax val="0"/>
  </c:chart>
  <c:spPr>
    <a:noFill/>
    <a:ln>
      <a:noFill/>
    </a:ln>
    <a:effectLst/>
  </c:spPr>
  <c:txPr>
    <a:bodyPr/>
    <a:lstStyle/>
    <a:p>
      <a:pPr>
        <a:defRPr/>
      </a:pPr>
      <a:endParaRPr lang="lt-LT"/>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'Dantų eduonies intensyvumas pag'!$B$4</c:f>
              <c:strCache>
                <c:ptCount val="1"/>
                <c:pt idx="0">
                  <c:v>Mokinių, neturinčių ėduonies pažeistų, plombuotų ir išrautų dantų</c:v>
                </c:pt>
              </c:strCache>
            </c:strRef>
          </c:tx>
          <c:spPr>
            <a:solidFill>
              <a:schemeClr val="accent1"/>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'Dantų eduonies intensyvumas pag'!$C$3:$L$3</c:f>
              <c:strCache>
                <c:ptCount val="9"/>
                <c:pt idx="0">
                  <c:v>1 klasė</c:v>
                </c:pt>
                <c:pt idx="1">
                  <c:v>2 klasė</c:v>
                </c:pt>
                <c:pt idx="2">
                  <c:v>3 klasė</c:v>
                </c:pt>
                <c:pt idx="3">
                  <c:v>4 klasė</c:v>
                </c:pt>
                <c:pt idx="4">
                  <c:v>5 klasė</c:v>
                </c:pt>
                <c:pt idx="5">
                  <c:v>6 klasė</c:v>
                </c:pt>
                <c:pt idx="6">
                  <c:v>7 klasė</c:v>
                </c:pt>
                <c:pt idx="7">
                  <c:v>8 klasė</c:v>
                </c:pt>
                <c:pt idx="8">
                  <c:v>Bendras</c:v>
                </c:pt>
              </c:strCache>
            </c:strRef>
          </c:cat>
          <c:val>
            <c:numRef>
              <c:f>'Dantų eduonies intensyvumas pag'!$C$4:$L$4</c:f>
              <c:numCache>
                <c:formatCode>General</c:formatCode>
                <c:ptCount val="10"/>
                <c:pt idx="0">
                  <c:v>33.33</c:v>
                </c:pt>
                <c:pt idx="1">
                  <c:v>20.9</c:v>
                </c:pt>
                <c:pt idx="2">
                  <c:v>14.52</c:v>
                </c:pt>
                <c:pt idx="3">
                  <c:v>17.07</c:v>
                </c:pt>
                <c:pt idx="4">
                  <c:v>31.31</c:v>
                </c:pt>
                <c:pt idx="5">
                  <c:v>41.79</c:v>
                </c:pt>
                <c:pt idx="6">
                  <c:v>43.06</c:v>
                </c:pt>
                <c:pt idx="7">
                  <c:v>32</c:v>
                </c:pt>
                <c:pt idx="8">
                  <c:v>29.5</c:v>
                </c:pt>
              </c:numCache>
            </c:numRef>
          </c:val>
          <c:extLst>
            <c:ext xmlns:c16="http://schemas.microsoft.com/office/drawing/2014/chart" uri="{C3380CC4-5D6E-409C-BE32-E72D297353CC}">
              <c16:uniqueId val="{00000000-8E1E-4AFF-ACA6-45EF83AF8353}"/>
            </c:ext>
          </c:extLst>
        </c:ser>
        <c:ser>
          <c:idx val="1"/>
          <c:order val="1"/>
          <c:tx>
            <c:strRef>
              <c:f>'Dantų eduonies intensyvumas pag'!$B$5</c:f>
              <c:strCache>
                <c:ptCount val="1"/>
                <c:pt idx="0">
                  <c:v>Mokinių, neturinčių sąkandžio patologijos</c:v>
                </c:pt>
              </c:strCache>
            </c:strRef>
          </c:tx>
          <c:spPr>
            <a:solidFill>
              <a:schemeClr val="accent2"/>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'Dantų eduonies intensyvumas pag'!$C$3:$L$3</c:f>
              <c:strCache>
                <c:ptCount val="9"/>
                <c:pt idx="0">
                  <c:v>1 klasė</c:v>
                </c:pt>
                <c:pt idx="1">
                  <c:v>2 klasė</c:v>
                </c:pt>
                <c:pt idx="2">
                  <c:v>3 klasė</c:v>
                </c:pt>
                <c:pt idx="3">
                  <c:v>4 klasė</c:v>
                </c:pt>
                <c:pt idx="4">
                  <c:v>5 klasė</c:v>
                </c:pt>
                <c:pt idx="5">
                  <c:v>6 klasė</c:v>
                </c:pt>
                <c:pt idx="6">
                  <c:v>7 klasė</c:v>
                </c:pt>
                <c:pt idx="7">
                  <c:v>8 klasė</c:v>
                </c:pt>
                <c:pt idx="8">
                  <c:v>Bendras</c:v>
                </c:pt>
              </c:strCache>
            </c:strRef>
          </c:cat>
          <c:val>
            <c:numRef>
              <c:f>'Dantų eduonies intensyvumas pag'!$C$5:$L$5</c:f>
              <c:numCache>
                <c:formatCode>General</c:formatCode>
                <c:ptCount val="10"/>
                <c:pt idx="0">
                  <c:v>51.61</c:v>
                </c:pt>
                <c:pt idx="1">
                  <c:v>47.76</c:v>
                </c:pt>
                <c:pt idx="2">
                  <c:v>40.32</c:v>
                </c:pt>
                <c:pt idx="3">
                  <c:v>34.15</c:v>
                </c:pt>
                <c:pt idx="4">
                  <c:v>42.42</c:v>
                </c:pt>
                <c:pt idx="5">
                  <c:v>43.28</c:v>
                </c:pt>
                <c:pt idx="6">
                  <c:v>48.61</c:v>
                </c:pt>
                <c:pt idx="7">
                  <c:v>45.33</c:v>
                </c:pt>
                <c:pt idx="8">
                  <c:v>44.25</c:v>
                </c:pt>
              </c:numCache>
            </c:numRef>
          </c:val>
          <c:extLst>
            <c:ext xmlns:c16="http://schemas.microsoft.com/office/drawing/2014/chart" uri="{C3380CC4-5D6E-409C-BE32-E72D297353CC}">
              <c16:uniqueId val="{00000001-8E1E-4AFF-ACA6-45EF83AF8353}"/>
            </c:ext>
          </c:extLst>
        </c:ser>
        <c:dLbls>
          <c:showLegendKey val="0"/>
          <c:showVal val="0"/>
          <c:showCatName val="0"/>
          <c:showSerName val="0"/>
          <c:showPercent val="0"/>
          <c:showBubbleSize val="0"/>
        </c:dLbls>
        <c:gapWidth val="150"/>
        <c:shape val="box"/>
        <c:axId val="383616520"/>
        <c:axId val="383612560"/>
        <c:axId val="0"/>
      </c:bar3DChart>
      <c:catAx>
        <c:axId val="383616520"/>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lt-LT"/>
          </a:p>
        </c:txPr>
        <c:crossAx val="383612560"/>
        <c:crosses val="autoZero"/>
        <c:auto val="1"/>
        <c:lblAlgn val="ctr"/>
        <c:lblOffset val="100"/>
        <c:noMultiLvlLbl val="0"/>
      </c:catAx>
      <c:valAx>
        <c:axId val="38361256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lt-LT"/>
          </a:p>
        </c:txPr>
        <c:crossAx val="383616520"/>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lt-LT"/>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lt-LT"/>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'KPI indeksas'!$C$3</c:f>
              <c:strCache>
                <c:ptCount val="1"/>
                <c:pt idx="0">
                  <c:v>2022/2023 m.m.</c:v>
                </c:pt>
              </c:strCache>
            </c:strRef>
          </c:tx>
          <c:spPr>
            <a:solidFill>
              <a:schemeClr val="accent1"/>
            </a:solidFill>
            <a:ln>
              <a:noFill/>
            </a:ln>
            <a:effectLst/>
            <a:sp3d/>
          </c:spPr>
          <c:invertIfNegative val="0"/>
          <c:dLbls>
            <c:dLbl>
              <c:idx val="0"/>
              <c:layout>
                <c:manualLayout>
                  <c:x val="7.3754178677531215E-3"/>
                  <c:y val="-1.3181477180683389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BBA4-4C01-93D9-DFCDC1588AB7}"/>
                </c:ext>
              </c:extLst>
            </c:dLbl>
            <c:dLbl>
              <c:idx val="2"/>
              <c:layout>
                <c:manualLayout>
                  <c:x val="3.6877089338764818E-3"/>
                  <c:y val="-1.3181477180683385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C-BBA4-4C01-93D9-DFCDC1588AB7}"/>
                </c:ext>
              </c:extLst>
            </c:dLbl>
            <c:dLbl>
              <c:idx val="3"/>
              <c:layout>
                <c:manualLayout>
                  <c:x val="-9.0142954822321007E-17"/>
                  <c:y val="-2.6362954361366771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F-BBA4-4C01-93D9-DFCDC1588AB7}"/>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'KPI indeksas'!$B$4:$B$8</c:f>
              <c:strCache>
                <c:ptCount val="5"/>
                <c:pt idx="0">
                  <c:v>Labai žemas</c:v>
                </c:pt>
                <c:pt idx="1">
                  <c:v>Žemas</c:v>
                </c:pt>
                <c:pt idx="2">
                  <c:v>Vidutinis</c:v>
                </c:pt>
                <c:pt idx="3">
                  <c:v>Aukštas</c:v>
                </c:pt>
                <c:pt idx="4">
                  <c:v>Labai aukštas</c:v>
                </c:pt>
              </c:strCache>
            </c:strRef>
          </c:cat>
          <c:val>
            <c:numRef>
              <c:f>'KPI indeksas'!$C$4:$C$8</c:f>
              <c:numCache>
                <c:formatCode>General</c:formatCode>
                <c:ptCount val="5"/>
                <c:pt idx="0">
                  <c:v>43.83</c:v>
                </c:pt>
                <c:pt idx="1">
                  <c:v>12.34</c:v>
                </c:pt>
                <c:pt idx="2">
                  <c:v>21.2</c:v>
                </c:pt>
                <c:pt idx="3">
                  <c:v>11.71</c:v>
                </c:pt>
                <c:pt idx="4">
                  <c:v>10.92</c:v>
                </c:pt>
              </c:numCache>
            </c:numRef>
          </c:val>
          <c:extLst>
            <c:ext xmlns:c16="http://schemas.microsoft.com/office/drawing/2014/chart" uri="{C3380CC4-5D6E-409C-BE32-E72D297353CC}">
              <c16:uniqueId val="{00000000-BBA4-4C01-93D9-DFCDC1588AB7}"/>
            </c:ext>
          </c:extLst>
        </c:ser>
        <c:ser>
          <c:idx val="1"/>
          <c:order val="1"/>
          <c:tx>
            <c:strRef>
              <c:f>'KPI indeksas'!$D$3</c:f>
              <c:strCache>
                <c:ptCount val="1"/>
                <c:pt idx="0">
                  <c:v>2023/2024 m.m.</c:v>
                </c:pt>
              </c:strCache>
            </c:strRef>
          </c:tx>
          <c:spPr>
            <a:solidFill>
              <a:schemeClr val="accent2"/>
            </a:solidFill>
            <a:ln>
              <a:noFill/>
            </a:ln>
            <a:effectLst/>
            <a:sp3d/>
          </c:spPr>
          <c:invertIfNegative val="0"/>
          <c:dLbls>
            <c:dLbl>
              <c:idx val="0"/>
              <c:layout>
                <c:manualLayout>
                  <c:x val="9.8338904903375254E-3"/>
                  <c:y val="-2.1090363489093416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BBA4-4C01-93D9-DFCDC1588AB7}"/>
                </c:ext>
              </c:extLst>
            </c:dLbl>
            <c:dLbl>
              <c:idx val="1"/>
              <c:layout>
                <c:manualLayout>
                  <c:x val="1.2292363112921907E-2"/>
                  <c:y val="4.8331524665941853E-17"/>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8-BBA4-4C01-93D9-DFCDC1588AB7}"/>
                </c:ext>
              </c:extLst>
            </c:dLbl>
            <c:dLbl>
              <c:idx val="2"/>
              <c:layout>
                <c:manualLayout>
                  <c:x val="8.6046541790453339E-3"/>
                  <c:y val="-1.3181477180683434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B-BBA4-4C01-93D9-DFCDC1588AB7}"/>
                </c:ext>
              </c:extLst>
            </c:dLbl>
            <c:dLbl>
              <c:idx val="3"/>
              <c:layout>
                <c:manualLayout>
                  <c:x val="4.9169452451686725E-3"/>
                  <c:y val="-1.5817772616820065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0-BBA4-4C01-93D9-DFCDC1588AB7}"/>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'KPI indeksas'!$B$4:$B$8</c:f>
              <c:strCache>
                <c:ptCount val="5"/>
                <c:pt idx="0">
                  <c:v>Labai žemas</c:v>
                </c:pt>
                <c:pt idx="1">
                  <c:v>Žemas</c:v>
                </c:pt>
                <c:pt idx="2">
                  <c:v>Vidutinis</c:v>
                </c:pt>
                <c:pt idx="3">
                  <c:v>Aukštas</c:v>
                </c:pt>
                <c:pt idx="4">
                  <c:v>Labai aukštas</c:v>
                </c:pt>
              </c:strCache>
            </c:strRef>
          </c:cat>
          <c:val>
            <c:numRef>
              <c:f>'KPI indeksas'!$D$4:$D$8</c:f>
              <c:numCache>
                <c:formatCode>General</c:formatCode>
                <c:ptCount val="5"/>
                <c:pt idx="0">
                  <c:v>19.510000000000002</c:v>
                </c:pt>
                <c:pt idx="1">
                  <c:v>19.73</c:v>
                </c:pt>
                <c:pt idx="2">
                  <c:v>27.49</c:v>
                </c:pt>
                <c:pt idx="3">
                  <c:v>18.399999999999999</c:v>
                </c:pt>
                <c:pt idx="4">
                  <c:v>14.86</c:v>
                </c:pt>
              </c:numCache>
            </c:numRef>
          </c:val>
          <c:extLst>
            <c:ext xmlns:c16="http://schemas.microsoft.com/office/drawing/2014/chart" uri="{C3380CC4-5D6E-409C-BE32-E72D297353CC}">
              <c16:uniqueId val="{00000001-BBA4-4C01-93D9-DFCDC1588AB7}"/>
            </c:ext>
          </c:extLst>
        </c:ser>
        <c:ser>
          <c:idx val="2"/>
          <c:order val="2"/>
          <c:tx>
            <c:strRef>
              <c:f>'KPI indeksas'!$E$3</c:f>
              <c:strCache>
                <c:ptCount val="1"/>
                <c:pt idx="0">
                  <c:v>2024/2025 m.m.</c:v>
                </c:pt>
              </c:strCache>
            </c:strRef>
          </c:tx>
          <c:spPr>
            <a:solidFill>
              <a:schemeClr val="accent3"/>
            </a:solidFill>
            <a:ln>
              <a:noFill/>
            </a:ln>
            <a:effectLst/>
            <a:sp3d/>
          </c:spPr>
          <c:invertIfNegative val="0"/>
          <c:dLbls>
            <c:dLbl>
              <c:idx val="0"/>
              <c:layout>
                <c:manualLayout>
                  <c:x val="8.6046541790453339E-3"/>
                  <c:y val="-2.3726658925230095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BBA4-4C01-93D9-DFCDC1588AB7}"/>
                </c:ext>
              </c:extLst>
            </c:dLbl>
            <c:dLbl>
              <c:idx val="1"/>
              <c:layout>
                <c:manualLayout>
                  <c:x val="1.3521599424214052E-2"/>
                  <c:y val="-1.3181477180683385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9-BBA4-4C01-93D9-DFCDC1588AB7}"/>
                </c:ext>
              </c:extLst>
            </c:dLbl>
            <c:dLbl>
              <c:idx val="2"/>
              <c:layout>
                <c:manualLayout>
                  <c:x val="1.1063126801629625E-2"/>
                  <c:y val="-3.1635545233640178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E-BBA4-4C01-93D9-DFCDC1588AB7}"/>
                </c:ext>
              </c:extLst>
            </c:dLbl>
            <c:dLbl>
              <c:idx val="3"/>
              <c:layout>
                <c:manualLayout>
                  <c:x val="1.2292363112921907E-2"/>
                  <c:y val="-1.3181477180683385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1-BBA4-4C01-93D9-DFCDC1588AB7}"/>
                </c:ext>
              </c:extLst>
            </c:dLbl>
            <c:dLbl>
              <c:idx val="4"/>
              <c:layout>
                <c:manualLayout>
                  <c:x val="9.8338904903375254E-3"/>
                  <c:y val="-5.272590872273354E-3"/>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3-BBA4-4C01-93D9-DFCDC1588AB7}"/>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'KPI indeksas'!$B$4:$B$8</c:f>
              <c:strCache>
                <c:ptCount val="5"/>
                <c:pt idx="0">
                  <c:v>Labai žemas</c:v>
                </c:pt>
                <c:pt idx="1">
                  <c:v>Žemas</c:v>
                </c:pt>
                <c:pt idx="2">
                  <c:v>Vidutinis</c:v>
                </c:pt>
                <c:pt idx="3">
                  <c:v>Aukštas</c:v>
                </c:pt>
                <c:pt idx="4">
                  <c:v>Labai aukštas</c:v>
                </c:pt>
              </c:strCache>
            </c:strRef>
          </c:cat>
          <c:val>
            <c:numRef>
              <c:f>'KPI indeksas'!$E$4:$E$8</c:f>
              <c:numCache>
                <c:formatCode>General</c:formatCode>
                <c:ptCount val="5"/>
                <c:pt idx="0">
                  <c:v>42.29</c:v>
                </c:pt>
                <c:pt idx="1">
                  <c:v>14.94</c:v>
                </c:pt>
                <c:pt idx="2">
                  <c:v>17.649999999999999</c:v>
                </c:pt>
                <c:pt idx="3">
                  <c:v>13.04</c:v>
                </c:pt>
                <c:pt idx="4">
                  <c:v>12.08</c:v>
                </c:pt>
              </c:numCache>
            </c:numRef>
          </c:val>
          <c:extLst>
            <c:ext xmlns:c16="http://schemas.microsoft.com/office/drawing/2014/chart" uri="{C3380CC4-5D6E-409C-BE32-E72D297353CC}">
              <c16:uniqueId val="{00000002-BBA4-4C01-93D9-DFCDC1588AB7}"/>
            </c:ext>
          </c:extLst>
        </c:ser>
        <c:ser>
          <c:idx val="3"/>
          <c:order val="3"/>
          <c:tx>
            <c:strRef>
              <c:f>'KPI indeksas'!$F$3</c:f>
              <c:strCache>
                <c:ptCount val="1"/>
                <c:pt idx="0">
                  <c:v>2025/2026 m.m.</c:v>
                </c:pt>
              </c:strCache>
            </c:strRef>
          </c:tx>
          <c:spPr>
            <a:solidFill>
              <a:schemeClr val="accent4"/>
            </a:solidFill>
            <a:ln>
              <a:noFill/>
            </a:ln>
            <a:effectLst/>
            <a:sp3d/>
          </c:spPr>
          <c:invertIfNegative val="0"/>
          <c:dLbls>
            <c:dLbl>
              <c:idx val="0"/>
              <c:layout>
                <c:manualLayout>
                  <c:x val="2.0897017291967242E-2"/>
                  <c:y val="-1.3181477180683385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BBA4-4C01-93D9-DFCDC1588AB7}"/>
                </c:ext>
              </c:extLst>
            </c:dLbl>
            <c:dLbl>
              <c:idx val="1"/>
              <c:layout>
                <c:manualLayout>
                  <c:x val="1.4750835735506288E-2"/>
                  <c:y val="-2.3726658925230095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A-BBA4-4C01-93D9-DFCDC1588AB7}"/>
                </c:ext>
              </c:extLst>
            </c:dLbl>
            <c:dLbl>
              <c:idx val="2"/>
              <c:layout>
                <c:manualLayout>
                  <c:x val="1.598007204679848E-2"/>
                  <c:y val="-7.9088863084099837E-3"/>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D-BBA4-4C01-93D9-DFCDC1588AB7}"/>
                </c:ext>
              </c:extLst>
            </c:dLbl>
            <c:dLbl>
              <c:idx val="3"/>
              <c:layout>
                <c:manualLayout>
                  <c:x val="1.2292363112921907E-2"/>
                  <c:y val="-7.9088863084101277E-3"/>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2-BBA4-4C01-93D9-DFCDC1588AB7}"/>
                </c:ext>
              </c:extLst>
            </c:dLbl>
            <c:dLbl>
              <c:idx val="4"/>
              <c:layout>
                <c:manualLayout>
                  <c:x val="1.1063126801629715E-2"/>
                  <c:y val="-5.272590872273354E-3"/>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4-BBA4-4C01-93D9-DFCDC1588AB7}"/>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'KPI indeksas'!$B$4:$B$8</c:f>
              <c:strCache>
                <c:ptCount val="5"/>
                <c:pt idx="0">
                  <c:v>Labai žemas</c:v>
                </c:pt>
                <c:pt idx="1">
                  <c:v>Žemas</c:v>
                </c:pt>
                <c:pt idx="2">
                  <c:v>Vidutinis</c:v>
                </c:pt>
                <c:pt idx="3">
                  <c:v>Aukštas</c:v>
                </c:pt>
                <c:pt idx="4">
                  <c:v>Labai aukštas</c:v>
                </c:pt>
              </c:strCache>
            </c:strRef>
          </c:cat>
          <c:val>
            <c:numRef>
              <c:f>'KPI indeksas'!$F$4:$F$8</c:f>
              <c:numCache>
                <c:formatCode>General</c:formatCode>
                <c:ptCount val="5"/>
                <c:pt idx="0">
                  <c:v>42.79</c:v>
                </c:pt>
                <c:pt idx="1">
                  <c:v>14.26</c:v>
                </c:pt>
                <c:pt idx="2">
                  <c:v>19.12</c:v>
                </c:pt>
                <c:pt idx="3">
                  <c:v>11.83</c:v>
                </c:pt>
                <c:pt idx="4">
                  <c:v>11.99</c:v>
                </c:pt>
              </c:numCache>
            </c:numRef>
          </c:val>
          <c:extLst>
            <c:ext xmlns:c16="http://schemas.microsoft.com/office/drawing/2014/chart" uri="{C3380CC4-5D6E-409C-BE32-E72D297353CC}">
              <c16:uniqueId val="{00000003-BBA4-4C01-93D9-DFCDC1588AB7}"/>
            </c:ext>
          </c:extLst>
        </c:ser>
        <c:dLbls>
          <c:showLegendKey val="0"/>
          <c:showVal val="0"/>
          <c:showCatName val="0"/>
          <c:showSerName val="0"/>
          <c:showPercent val="0"/>
          <c:showBubbleSize val="0"/>
        </c:dLbls>
        <c:gapWidth val="150"/>
        <c:shape val="box"/>
        <c:axId val="543976320"/>
        <c:axId val="501711176"/>
        <c:axId val="0"/>
      </c:bar3DChart>
      <c:catAx>
        <c:axId val="543976320"/>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lt-LT"/>
          </a:p>
        </c:txPr>
        <c:crossAx val="501711176"/>
        <c:crosses val="autoZero"/>
        <c:auto val="1"/>
        <c:lblAlgn val="ctr"/>
        <c:lblOffset val="100"/>
        <c:noMultiLvlLbl val="0"/>
      </c:catAx>
      <c:valAx>
        <c:axId val="50171117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lt-LT"/>
          </a:p>
        </c:txPr>
        <c:crossAx val="543976320"/>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lt-LT"/>
          </a:p>
        </c:txPr>
      </c:dTable>
      <c:spPr>
        <a:noFill/>
        <a:ln>
          <a:noFill/>
        </a:ln>
        <a:effectLst/>
      </c:spPr>
    </c:plotArea>
    <c:plotVisOnly val="1"/>
    <c:dispBlanksAs val="gap"/>
    <c:showDLblsOverMax val="0"/>
  </c:chart>
  <c:spPr>
    <a:noFill/>
    <a:ln>
      <a:noFill/>
    </a:ln>
    <a:effectLst/>
  </c:spPr>
  <c:txPr>
    <a:bodyPr/>
    <a:lstStyle/>
    <a:p>
      <a:pPr>
        <a:defRPr/>
      </a:pPr>
      <a:endParaRPr lang="lt-LT"/>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EB216F1-A487-6141-BE73-BCFF633BBA8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7B7240BD-A6DB-4145-986F-074A06A3D9C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721266F-4811-5249-8447-4BBF36FA167B}" type="datetimeFigureOut">
              <a:rPr lang="en-US" smtClean="0"/>
              <a:t>1/14/2026</a:t>
            </a:fld>
            <a:endParaRPr lang="en-US"/>
          </a:p>
        </p:txBody>
      </p:sp>
      <p:sp>
        <p:nvSpPr>
          <p:cNvPr id="4" name="Footer Placeholder 3">
            <a:extLst>
              <a:ext uri="{FF2B5EF4-FFF2-40B4-BE49-F238E27FC236}">
                <a16:creationId xmlns:a16="http://schemas.microsoft.com/office/drawing/2014/main" id="{78802BCE-7367-F749-AF14-3EA6EF445FA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3B901A8-DB78-7B42-9AF4-8323B01EBE0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81968F4-68D2-F24D-B6E5-49781D30C969}" type="slidenum">
              <a:rPr lang="en-US" smtClean="0"/>
              <a:t>‹#›</a:t>
            </a:fld>
            <a:endParaRPr lang="en-US"/>
          </a:p>
        </p:txBody>
      </p:sp>
    </p:spTree>
    <p:extLst>
      <p:ext uri="{BB962C8B-B14F-4D97-AF65-F5344CB8AC3E}">
        <p14:creationId xmlns:p14="http://schemas.microsoft.com/office/powerpoint/2010/main" val="2466030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508B3B-7D1A-2944-891A-746EFB2446D5}" type="datetimeFigureOut">
              <a:rPr lang="en-US" smtClean="0"/>
              <a:t>1/14/2026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6331CC-8A06-6844-B66C-D2205B6DB553}" type="slidenum">
              <a:rPr lang="en-US" smtClean="0"/>
              <a:t>‹#›</a:t>
            </a:fld>
            <a:endParaRPr lang="en-US"/>
          </a:p>
        </p:txBody>
      </p:sp>
    </p:spTree>
    <p:extLst>
      <p:ext uri="{BB962C8B-B14F-4D97-AF65-F5344CB8AC3E}">
        <p14:creationId xmlns:p14="http://schemas.microsoft.com/office/powerpoint/2010/main" val="14172527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endParaRPr lang="en-US" dirty="0"/>
          </a:p>
        </p:txBody>
      </p:sp>
      <p:sp>
        <p:nvSpPr>
          <p:cNvPr id="4" name="Skaidrės numerio vietos rezervavimo ženklas 3"/>
          <p:cNvSpPr>
            <a:spLocks noGrp="1"/>
          </p:cNvSpPr>
          <p:nvPr>
            <p:ph type="sldNum" sz="quarter" idx="5"/>
          </p:nvPr>
        </p:nvSpPr>
        <p:spPr/>
        <p:txBody>
          <a:bodyPr/>
          <a:lstStyle/>
          <a:p>
            <a:fld id="{6D6331CC-8A06-6844-B66C-D2205B6DB553}" type="slidenum">
              <a:rPr lang="en-US" smtClean="0"/>
              <a:t>2</a:t>
            </a:fld>
            <a:endParaRPr lang="en-US"/>
          </a:p>
        </p:txBody>
      </p:sp>
    </p:spTree>
    <p:extLst>
      <p:ext uri="{BB962C8B-B14F-4D97-AF65-F5344CB8AC3E}">
        <p14:creationId xmlns:p14="http://schemas.microsoft.com/office/powerpoint/2010/main" val="23679526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endParaRPr lang="en-US" dirty="0"/>
          </a:p>
        </p:txBody>
      </p:sp>
      <p:sp>
        <p:nvSpPr>
          <p:cNvPr id="4" name="Skaidrės numerio vietos rezervavimo ženklas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6331CC-8A06-6844-B66C-D2205B6DB55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713697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endParaRPr lang="en-US" dirty="0"/>
          </a:p>
        </p:txBody>
      </p:sp>
      <p:sp>
        <p:nvSpPr>
          <p:cNvPr id="4" name="Skaidrės numerio vietos rezervavimo ženklas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6331CC-8A06-6844-B66C-D2205B6DB55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25597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endParaRPr lang="en-US" dirty="0"/>
          </a:p>
        </p:txBody>
      </p:sp>
      <p:sp>
        <p:nvSpPr>
          <p:cNvPr id="4" name="Skaidrės numerio vietos rezervavimo ženklas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6331CC-8A06-6844-B66C-D2205B6DB55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034107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endParaRPr lang="en-US" dirty="0"/>
          </a:p>
        </p:txBody>
      </p:sp>
      <p:sp>
        <p:nvSpPr>
          <p:cNvPr id="4" name="Skaidrės numerio vietos rezervavimo ženklas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6331CC-8A06-6844-B66C-D2205B6DB55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658694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endParaRPr lang="en-US" dirty="0"/>
          </a:p>
        </p:txBody>
      </p:sp>
      <p:sp>
        <p:nvSpPr>
          <p:cNvPr id="4" name="Skaidrės numerio vietos rezervavimo ženklas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6331CC-8A06-6844-B66C-D2205B6DB55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949188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endParaRPr lang="en-US" dirty="0"/>
          </a:p>
        </p:txBody>
      </p:sp>
      <p:sp>
        <p:nvSpPr>
          <p:cNvPr id="4" name="Skaidrės numerio vietos rezervavimo ženklas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6331CC-8A06-6844-B66C-D2205B6DB55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6692278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B564B1B-61ED-C442-86AB-4C2AF1E53F6C}"/>
              </a:ext>
            </a:extLst>
          </p:cNvPr>
          <p:cNvSpPr>
            <a:spLocks noGrp="1"/>
          </p:cNvSpPr>
          <p:nvPr>
            <p:ph type="subTitle" idx="1" hasCustomPrompt="1"/>
          </p:nvPr>
        </p:nvSpPr>
        <p:spPr>
          <a:xfrm>
            <a:off x="646176" y="4999382"/>
            <a:ext cx="6943344" cy="1035658"/>
          </a:xfrm>
        </p:spPr>
        <p:txBody>
          <a:bodyPr>
            <a:normAutofit/>
          </a:bodyPr>
          <a:lstStyle>
            <a:lvl1pPr marL="0" indent="0" algn="l">
              <a:buNone/>
              <a:defRPr sz="2000" b="0" i="0">
                <a:solidFill>
                  <a:schemeClr val="bg1"/>
                </a:solidFill>
                <a:latin typeface="Space Grotesk Medium"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Short subtitle </a:t>
            </a:r>
            <a:r>
              <a:rPr lang="en-GB" dirty="0" err="1"/>
              <a:t>dolor</a:t>
            </a:r>
            <a:r>
              <a:rPr lang="en-GB" dirty="0"/>
              <a:t> sit </a:t>
            </a:r>
            <a:r>
              <a:rPr lang="en-GB" dirty="0" err="1"/>
              <a:t>amet</a:t>
            </a:r>
            <a:endParaRPr lang="en-US" dirty="0"/>
          </a:p>
        </p:txBody>
      </p:sp>
      <p:sp>
        <p:nvSpPr>
          <p:cNvPr id="5" name="Footer Placeholder 4">
            <a:extLst>
              <a:ext uri="{FF2B5EF4-FFF2-40B4-BE49-F238E27FC236}">
                <a16:creationId xmlns:a16="http://schemas.microsoft.com/office/drawing/2014/main" id="{8371F221-997F-ED49-809C-691CF821CD22}"/>
              </a:ext>
            </a:extLst>
          </p:cNvPr>
          <p:cNvSpPr>
            <a:spLocks noGrp="1"/>
          </p:cNvSpPr>
          <p:nvPr>
            <p:ph type="ftr" sz="quarter" idx="11"/>
          </p:nvPr>
        </p:nvSpPr>
        <p:spPr>
          <a:xfrm>
            <a:off x="646176" y="1704110"/>
            <a:ext cx="10674096" cy="2898244"/>
          </a:xfrm>
        </p:spPr>
        <p:txBody>
          <a:bodyPr anchor="b"/>
          <a:lstStyle>
            <a:lvl1pPr marL="0" marR="0" indent="0" algn="l" defTabSz="914400" rtl="0" eaLnBrk="1" fontAlgn="auto" latinLnBrk="0" hangingPunct="1">
              <a:lnSpc>
                <a:spcPct val="100000"/>
              </a:lnSpc>
              <a:spcBef>
                <a:spcPts val="0"/>
              </a:spcBef>
              <a:spcAft>
                <a:spcPts val="0"/>
              </a:spcAft>
              <a:buClrTx/>
              <a:buSzTx/>
              <a:buFontTx/>
              <a:buNone/>
              <a:tabLst/>
              <a:defRPr sz="6500">
                <a:solidFill>
                  <a:schemeClr val="bg1"/>
                </a:solidFill>
              </a:defRPr>
            </a:lvl1pPr>
          </a:lstStyle>
          <a:p>
            <a:r>
              <a:rPr lang="en-GB" cap="all" dirty="0">
                <a:latin typeface="Rando" pitchFamily="2" charset="77"/>
                <a:ea typeface="+mj-ea"/>
                <a:cs typeface="Rando" pitchFamily="2" charset="77"/>
              </a:rPr>
              <a:t>Title name sit </a:t>
            </a:r>
            <a:r>
              <a:rPr lang="en-GB" cap="all" dirty="0" err="1">
                <a:latin typeface="Rando" pitchFamily="2" charset="77"/>
                <a:ea typeface="+mj-ea"/>
                <a:cs typeface="Rando" pitchFamily="2" charset="77"/>
              </a:rPr>
              <a:t>amet</a:t>
            </a:r>
            <a:endParaRPr lang="en-GB" cap="all" dirty="0">
              <a:latin typeface="Rando" pitchFamily="2" charset="77"/>
              <a:ea typeface="+mj-ea"/>
              <a:cs typeface="Rando" pitchFamily="2" charset="77"/>
            </a:endParaRPr>
          </a:p>
          <a:p>
            <a:r>
              <a:rPr lang="en-GB" cap="all" dirty="0" err="1">
                <a:latin typeface="Rando" pitchFamily="2" charset="77"/>
                <a:ea typeface="+mj-ea"/>
                <a:cs typeface="Rando" pitchFamily="2" charset="77"/>
              </a:rPr>
              <a:t>dolor</a:t>
            </a:r>
            <a:r>
              <a:rPr lang="en-GB" cap="all" dirty="0">
                <a:latin typeface="Rando" pitchFamily="2" charset="77"/>
                <a:ea typeface="+mj-ea"/>
                <a:cs typeface="Rando" pitchFamily="2" charset="77"/>
              </a:rPr>
              <a:t> </a:t>
            </a:r>
            <a:r>
              <a:rPr lang="en-GB" cap="all" dirty="0" err="1">
                <a:latin typeface="Rando" pitchFamily="2" charset="77"/>
                <a:ea typeface="+mj-ea"/>
                <a:cs typeface="Rando" pitchFamily="2" charset="77"/>
              </a:rPr>
              <a:t>delenit</a:t>
            </a:r>
            <a:r>
              <a:rPr lang="en-GB" cap="all" dirty="0">
                <a:latin typeface="Rando" pitchFamily="2" charset="77"/>
                <a:ea typeface="+mj-ea"/>
                <a:cs typeface="Rando" pitchFamily="2" charset="77"/>
              </a:rPr>
              <a:t> </a:t>
            </a:r>
            <a:r>
              <a:rPr lang="en-GB" cap="all" dirty="0" err="1">
                <a:latin typeface="Rando" pitchFamily="2" charset="77"/>
                <a:ea typeface="+mj-ea"/>
                <a:cs typeface="Rando" pitchFamily="2" charset="77"/>
              </a:rPr>
              <a:t>augue</a:t>
            </a:r>
            <a:endParaRPr lang="en-US" dirty="0"/>
          </a:p>
        </p:txBody>
      </p:sp>
    </p:spTree>
    <p:extLst>
      <p:ext uri="{BB962C8B-B14F-4D97-AF65-F5344CB8AC3E}">
        <p14:creationId xmlns:p14="http://schemas.microsoft.com/office/powerpoint/2010/main" val="13751171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Right photo">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2DCA5614-4765-F541-AA05-8DC729D23044}"/>
              </a:ext>
            </a:extLst>
          </p:cNvPr>
          <p:cNvSpPr>
            <a:spLocks noGrp="1"/>
          </p:cNvSpPr>
          <p:nvPr>
            <p:ph type="pic" sz="quarter" idx="15"/>
          </p:nvPr>
        </p:nvSpPr>
        <p:spPr>
          <a:xfrm>
            <a:off x="6980237" y="0"/>
            <a:ext cx="5211763" cy="6858000"/>
          </a:xfrm>
          <a:solidFill>
            <a:srgbClr val="8E96CD"/>
          </a:solidFill>
        </p:spPr>
        <p:txBody>
          <a:bodyPr anchor="ctr"/>
          <a:lstStyle>
            <a:lvl1pPr marL="0" indent="0" algn="ctr">
              <a:buNone/>
              <a:defRPr>
                <a:solidFill>
                  <a:schemeClr val="bg1"/>
                </a:solidFill>
              </a:defRPr>
            </a:lvl1pPr>
          </a:lstStyle>
          <a:p>
            <a:endParaRPr lang="en-US" dirty="0"/>
          </a:p>
        </p:txBody>
      </p:sp>
      <p:sp>
        <p:nvSpPr>
          <p:cNvPr id="11" name="Title 1">
            <a:extLst>
              <a:ext uri="{FF2B5EF4-FFF2-40B4-BE49-F238E27FC236}">
                <a16:creationId xmlns:a16="http://schemas.microsoft.com/office/drawing/2014/main" id="{119D824D-901D-534F-A3DF-45E978844496}"/>
              </a:ext>
            </a:extLst>
          </p:cNvPr>
          <p:cNvSpPr>
            <a:spLocks noGrp="1"/>
          </p:cNvSpPr>
          <p:nvPr>
            <p:ph type="title" hasCustomPrompt="1"/>
          </p:nvPr>
        </p:nvSpPr>
        <p:spPr>
          <a:xfrm>
            <a:off x="656018" y="741068"/>
            <a:ext cx="5078009" cy="1262507"/>
          </a:xfrm>
        </p:spPr>
        <p:txBody>
          <a:bodyPr/>
          <a:lstStyle>
            <a:lvl1pPr>
              <a:defRPr sz="4000"/>
            </a:lvl1pPr>
          </a:lstStyle>
          <a:p>
            <a:r>
              <a:rPr lang="en-GB" dirty="0"/>
              <a:t>Subtitle name</a:t>
            </a:r>
            <a:br>
              <a:rPr lang="en-GB" dirty="0"/>
            </a:br>
            <a:r>
              <a:rPr lang="en-GB" dirty="0"/>
              <a:t>lorem ipsum long</a:t>
            </a:r>
            <a:endParaRPr lang="en-US" dirty="0"/>
          </a:p>
        </p:txBody>
      </p:sp>
      <p:sp>
        <p:nvSpPr>
          <p:cNvPr id="12" name="Text Placeholder 7">
            <a:extLst>
              <a:ext uri="{FF2B5EF4-FFF2-40B4-BE49-F238E27FC236}">
                <a16:creationId xmlns:a16="http://schemas.microsoft.com/office/drawing/2014/main" id="{CE252206-42D5-D847-BE35-DDBBCC0E17A9}"/>
              </a:ext>
            </a:extLst>
          </p:cNvPr>
          <p:cNvSpPr>
            <a:spLocks noGrp="1"/>
          </p:cNvSpPr>
          <p:nvPr>
            <p:ph type="body" sz="quarter" idx="13" hasCustomPrompt="1"/>
          </p:nvPr>
        </p:nvSpPr>
        <p:spPr>
          <a:xfrm>
            <a:off x="656019" y="2279800"/>
            <a:ext cx="5078667" cy="732907"/>
          </a:xfrm>
        </p:spPr>
        <p:txBody>
          <a:bodyPr>
            <a:normAutofit/>
          </a:bodyPr>
          <a:lstStyle>
            <a:lvl1pPr marL="0" indent="0">
              <a:buNone/>
              <a:defRPr sz="2000" b="0" i="0">
                <a:solidFill>
                  <a:srgbClr val="2E34D1"/>
                </a:solidFill>
                <a:latin typeface="Space Grotesk Medium" pitchFamily="2" charset="77"/>
              </a:defRPr>
            </a:lvl1pPr>
          </a:lstStyle>
          <a:p>
            <a:pPr lvl="0"/>
            <a:r>
              <a:rPr lang="en-US" dirty="0"/>
              <a:t>Short subtitle dolor sit </a:t>
            </a:r>
            <a:r>
              <a:rPr lang="en-US" dirty="0" err="1"/>
              <a:t>amet</a:t>
            </a:r>
            <a:endParaRPr lang="en-US" dirty="0"/>
          </a:p>
        </p:txBody>
      </p:sp>
      <p:sp>
        <p:nvSpPr>
          <p:cNvPr id="13" name="Text Placeholder 7">
            <a:extLst>
              <a:ext uri="{FF2B5EF4-FFF2-40B4-BE49-F238E27FC236}">
                <a16:creationId xmlns:a16="http://schemas.microsoft.com/office/drawing/2014/main" id="{E8F16DF9-0B8E-B844-81F8-8A49EAC03036}"/>
              </a:ext>
            </a:extLst>
          </p:cNvPr>
          <p:cNvSpPr>
            <a:spLocks noGrp="1"/>
          </p:cNvSpPr>
          <p:nvPr>
            <p:ph type="body" sz="quarter" idx="14" hasCustomPrompt="1"/>
          </p:nvPr>
        </p:nvSpPr>
        <p:spPr>
          <a:xfrm>
            <a:off x="655320" y="3036272"/>
            <a:ext cx="5078009" cy="3080660"/>
          </a:xfrm>
        </p:spPr>
        <p:txBody>
          <a:bodyPr/>
          <a:lstStyle>
            <a:lvl1pPr marL="0" indent="0">
              <a:buNone/>
              <a:defRPr/>
            </a:lvl1pPr>
          </a:lstStyle>
          <a:p>
            <a:pPr lvl="0"/>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r>
              <a:rPr lang="en-GB" dirty="0"/>
              <a:t> dolore magna </a:t>
            </a:r>
            <a:r>
              <a:rPr lang="en-GB" dirty="0" err="1"/>
              <a:t>aliquam</a:t>
            </a:r>
            <a:r>
              <a:rPr lang="en-GB" dirty="0"/>
              <a:t> </a:t>
            </a:r>
            <a:r>
              <a:rPr lang="en-GB" dirty="0" err="1"/>
              <a:t>erat</a:t>
            </a:r>
            <a:r>
              <a:rPr lang="en-GB" dirty="0"/>
              <a:t> </a:t>
            </a:r>
            <a:r>
              <a:rPr lang="en-GB" dirty="0" err="1"/>
              <a:t>volutpat</a:t>
            </a:r>
            <a:r>
              <a:rPr lang="en-GB" dirty="0"/>
              <a:t>. Ut </a:t>
            </a:r>
            <a:r>
              <a:rPr lang="en-GB" dirty="0" err="1"/>
              <a:t>wisi</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a:t>
            </a:r>
            <a:r>
              <a:rPr lang="en-GB" dirty="0" err="1"/>
              <a:t>exerci</a:t>
            </a:r>
            <a:r>
              <a:rPr lang="en-GB" dirty="0"/>
              <a:t> </a:t>
            </a:r>
            <a:r>
              <a:rPr lang="en-GB" dirty="0" err="1"/>
              <a:t>tation</a:t>
            </a:r>
            <a:r>
              <a:rPr lang="en-GB" dirty="0"/>
              <a:t> </a:t>
            </a:r>
            <a:r>
              <a:rPr lang="en-GB" dirty="0" err="1"/>
              <a:t>ullamcorper</a:t>
            </a:r>
            <a:r>
              <a:rPr lang="en-GB" dirty="0"/>
              <a:t> </a:t>
            </a:r>
            <a:r>
              <a:rPr lang="en-GB" dirty="0" err="1"/>
              <a:t>suscipit</a:t>
            </a:r>
            <a:r>
              <a:rPr lang="en-GB" dirty="0"/>
              <a:t> </a:t>
            </a:r>
            <a:r>
              <a:rPr lang="en-GB" dirty="0" err="1"/>
              <a:t>lobortis</a:t>
            </a:r>
            <a:r>
              <a:rPr lang="en-GB" dirty="0"/>
              <a:t> </a:t>
            </a:r>
            <a:r>
              <a:rPr lang="en-GB" dirty="0" err="1"/>
              <a:t>nisl</a:t>
            </a:r>
            <a:r>
              <a:rPr lang="en-GB" dirty="0"/>
              <a:t>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r>
              <a:rPr lang="en-GB" dirty="0"/>
              <a:t>.</a:t>
            </a:r>
            <a:endParaRPr lang="en-US" dirty="0"/>
          </a:p>
        </p:txBody>
      </p:sp>
      <p:sp>
        <p:nvSpPr>
          <p:cNvPr id="14" name="Footer Placeholder 3">
            <a:extLst>
              <a:ext uri="{FF2B5EF4-FFF2-40B4-BE49-F238E27FC236}">
                <a16:creationId xmlns:a16="http://schemas.microsoft.com/office/drawing/2014/main" id="{659ACDB6-E28F-7640-AB17-4ACE9C313851}"/>
              </a:ext>
            </a:extLst>
          </p:cNvPr>
          <p:cNvSpPr>
            <a:spLocks noGrp="1"/>
          </p:cNvSpPr>
          <p:nvPr>
            <p:ph type="ftr" sz="quarter" idx="11"/>
          </p:nvPr>
        </p:nvSpPr>
        <p:spPr>
          <a:xfrm>
            <a:off x="655320" y="6212182"/>
            <a:ext cx="5760021" cy="344932"/>
          </a:xfrm>
        </p:spPr>
        <p:txBody>
          <a:bodyPr anchor="t"/>
          <a:lstStyle/>
          <a:p>
            <a:r>
              <a:rPr lang="en-US" dirty="0"/>
              <a:t>Presentation name</a:t>
            </a:r>
          </a:p>
        </p:txBody>
      </p:sp>
    </p:spTree>
    <p:extLst>
      <p:ext uri="{BB962C8B-B14F-4D97-AF65-F5344CB8AC3E}">
        <p14:creationId xmlns:p14="http://schemas.microsoft.com/office/powerpoint/2010/main" val="36203522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Right pater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0186D-5EF2-DD40-A2FB-CDB3477244D5}"/>
              </a:ext>
            </a:extLst>
          </p:cNvPr>
          <p:cNvSpPr>
            <a:spLocks noGrp="1"/>
          </p:cNvSpPr>
          <p:nvPr>
            <p:ph type="title" hasCustomPrompt="1"/>
          </p:nvPr>
        </p:nvSpPr>
        <p:spPr>
          <a:xfrm>
            <a:off x="655320" y="741068"/>
            <a:ext cx="5388864" cy="1262507"/>
          </a:xfrm>
        </p:spPr>
        <p:txBody>
          <a:bodyPr/>
          <a:lstStyle>
            <a:lvl1pPr>
              <a:defRPr sz="4000"/>
            </a:lvl1pPr>
          </a:lstStyle>
          <a:p>
            <a:r>
              <a:rPr lang="en-GB" dirty="0"/>
              <a:t>Subtitle name</a:t>
            </a:r>
            <a:br>
              <a:rPr lang="en-GB" dirty="0"/>
            </a:br>
            <a:r>
              <a:rPr lang="en-GB" dirty="0"/>
              <a:t>lorem ipsum long</a:t>
            </a:r>
            <a:endParaRPr lang="en-US" dirty="0"/>
          </a:p>
        </p:txBody>
      </p:sp>
      <p:sp>
        <p:nvSpPr>
          <p:cNvPr id="8" name="Text Placeholder 7">
            <a:extLst>
              <a:ext uri="{FF2B5EF4-FFF2-40B4-BE49-F238E27FC236}">
                <a16:creationId xmlns:a16="http://schemas.microsoft.com/office/drawing/2014/main" id="{10AB1C8D-7566-9843-86C1-6B7F315F8428}"/>
              </a:ext>
            </a:extLst>
          </p:cNvPr>
          <p:cNvSpPr>
            <a:spLocks noGrp="1"/>
          </p:cNvSpPr>
          <p:nvPr>
            <p:ph type="body" sz="quarter" idx="13" hasCustomPrompt="1"/>
          </p:nvPr>
        </p:nvSpPr>
        <p:spPr>
          <a:xfrm>
            <a:off x="655320" y="2279800"/>
            <a:ext cx="5389563" cy="732907"/>
          </a:xfrm>
        </p:spPr>
        <p:txBody>
          <a:bodyPr>
            <a:normAutofit/>
          </a:bodyPr>
          <a:lstStyle>
            <a:lvl1pPr marL="0" indent="0">
              <a:buNone/>
              <a:defRPr sz="2000" b="0" i="0">
                <a:solidFill>
                  <a:srgbClr val="2E34D1"/>
                </a:solidFill>
                <a:latin typeface="Space Grotesk Medium" pitchFamily="2" charset="77"/>
              </a:defRPr>
            </a:lvl1pPr>
          </a:lstStyle>
          <a:p>
            <a:pPr lvl="0"/>
            <a:r>
              <a:rPr lang="en-US" dirty="0"/>
              <a:t>Short subtitle dolor sit </a:t>
            </a:r>
            <a:r>
              <a:rPr lang="en-US" dirty="0" err="1"/>
              <a:t>amet</a:t>
            </a:r>
            <a:endParaRPr lang="en-US" dirty="0"/>
          </a:p>
        </p:txBody>
      </p:sp>
      <p:pic>
        <p:nvPicPr>
          <p:cNvPr id="4" name="Picture 3">
            <a:extLst>
              <a:ext uri="{FF2B5EF4-FFF2-40B4-BE49-F238E27FC236}">
                <a16:creationId xmlns:a16="http://schemas.microsoft.com/office/drawing/2014/main" id="{2377749F-8390-E243-ADCB-58126340A34B}"/>
              </a:ext>
            </a:extLst>
          </p:cNvPr>
          <p:cNvPicPr>
            <a:picLocks noChangeAspect="1"/>
          </p:cNvPicPr>
          <p:nvPr userDrawn="1"/>
        </p:nvPicPr>
        <p:blipFill>
          <a:blip r:embed="rId2"/>
          <a:stretch>
            <a:fillRect/>
          </a:stretch>
        </p:blipFill>
        <p:spPr>
          <a:xfrm>
            <a:off x="6972300" y="0"/>
            <a:ext cx="5219700" cy="6858000"/>
          </a:xfrm>
          <a:prstGeom prst="rect">
            <a:avLst/>
          </a:prstGeom>
        </p:spPr>
      </p:pic>
      <p:sp>
        <p:nvSpPr>
          <p:cNvPr id="11" name="Footer Placeholder 3">
            <a:extLst>
              <a:ext uri="{FF2B5EF4-FFF2-40B4-BE49-F238E27FC236}">
                <a16:creationId xmlns:a16="http://schemas.microsoft.com/office/drawing/2014/main" id="{CA5C77E7-B9F8-4E40-BB44-C84CB6A900CF}"/>
              </a:ext>
            </a:extLst>
          </p:cNvPr>
          <p:cNvSpPr>
            <a:spLocks noGrp="1"/>
          </p:cNvSpPr>
          <p:nvPr>
            <p:ph type="ftr" sz="quarter" idx="11"/>
          </p:nvPr>
        </p:nvSpPr>
        <p:spPr>
          <a:xfrm>
            <a:off x="655320" y="6212182"/>
            <a:ext cx="5760021" cy="344932"/>
          </a:xfrm>
        </p:spPr>
        <p:txBody>
          <a:bodyPr anchor="t"/>
          <a:lstStyle/>
          <a:p>
            <a:r>
              <a:rPr lang="en-US" dirty="0"/>
              <a:t>Presentation name</a:t>
            </a:r>
          </a:p>
        </p:txBody>
      </p:sp>
      <p:sp>
        <p:nvSpPr>
          <p:cNvPr id="7" name="Text Placeholder 7">
            <a:extLst>
              <a:ext uri="{FF2B5EF4-FFF2-40B4-BE49-F238E27FC236}">
                <a16:creationId xmlns:a16="http://schemas.microsoft.com/office/drawing/2014/main" id="{ECA13886-5608-4848-ABA7-8B1690CF97C7}"/>
              </a:ext>
            </a:extLst>
          </p:cNvPr>
          <p:cNvSpPr>
            <a:spLocks noGrp="1"/>
          </p:cNvSpPr>
          <p:nvPr>
            <p:ph type="body" sz="quarter" idx="14" hasCustomPrompt="1"/>
          </p:nvPr>
        </p:nvSpPr>
        <p:spPr>
          <a:xfrm>
            <a:off x="655320" y="3036271"/>
            <a:ext cx="5085723" cy="3080661"/>
          </a:xfrm>
        </p:spPr>
        <p:txBody>
          <a:bodyPr/>
          <a:lstStyle>
            <a:lvl1pPr marL="0" indent="0">
              <a:buNone/>
              <a:defRPr/>
            </a:lvl1pPr>
          </a:lstStyle>
          <a:p>
            <a:pPr lvl="0"/>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r>
              <a:rPr lang="en-GB" dirty="0"/>
              <a:t> dolore magna </a:t>
            </a:r>
            <a:r>
              <a:rPr lang="en-GB" dirty="0" err="1"/>
              <a:t>aliquam</a:t>
            </a:r>
            <a:r>
              <a:rPr lang="en-GB" dirty="0"/>
              <a:t> </a:t>
            </a:r>
            <a:r>
              <a:rPr lang="en-GB" dirty="0" err="1"/>
              <a:t>erat</a:t>
            </a:r>
            <a:r>
              <a:rPr lang="en-GB" dirty="0"/>
              <a:t> </a:t>
            </a:r>
            <a:r>
              <a:rPr lang="en-GB" dirty="0" err="1"/>
              <a:t>volutpat</a:t>
            </a:r>
            <a:r>
              <a:rPr lang="en-GB" dirty="0"/>
              <a:t>. Ut </a:t>
            </a:r>
            <a:r>
              <a:rPr lang="en-GB" dirty="0" err="1"/>
              <a:t>wisi</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a:t>
            </a:r>
            <a:r>
              <a:rPr lang="en-GB" dirty="0" err="1"/>
              <a:t>exerci</a:t>
            </a:r>
            <a:r>
              <a:rPr lang="en-GB" dirty="0"/>
              <a:t> </a:t>
            </a:r>
            <a:r>
              <a:rPr lang="en-GB" dirty="0" err="1"/>
              <a:t>tation</a:t>
            </a:r>
            <a:r>
              <a:rPr lang="en-GB" dirty="0"/>
              <a:t> </a:t>
            </a:r>
            <a:r>
              <a:rPr lang="en-GB" dirty="0" err="1"/>
              <a:t>ullamcorper</a:t>
            </a:r>
            <a:r>
              <a:rPr lang="en-GB" dirty="0"/>
              <a:t> </a:t>
            </a:r>
            <a:r>
              <a:rPr lang="en-GB" dirty="0" err="1"/>
              <a:t>suscipit</a:t>
            </a:r>
            <a:r>
              <a:rPr lang="en-GB" dirty="0"/>
              <a:t> </a:t>
            </a:r>
            <a:r>
              <a:rPr lang="en-GB" dirty="0" err="1"/>
              <a:t>lobortis</a:t>
            </a:r>
            <a:r>
              <a:rPr lang="en-GB" dirty="0"/>
              <a:t> </a:t>
            </a:r>
            <a:r>
              <a:rPr lang="en-GB" dirty="0" err="1"/>
              <a:t>nisl</a:t>
            </a:r>
            <a:r>
              <a:rPr lang="en-GB" dirty="0"/>
              <a:t>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r>
              <a:rPr lang="en-GB" dirty="0"/>
              <a:t>.</a:t>
            </a:r>
            <a:endParaRPr lang="en-US" dirty="0"/>
          </a:p>
        </p:txBody>
      </p:sp>
    </p:spTree>
    <p:extLst>
      <p:ext uri="{BB962C8B-B14F-4D97-AF65-F5344CB8AC3E}">
        <p14:creationId xmlns:p14="http://schemas.microsoft.com/office/powerpoint/2010/main" val="21911551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3C3CE9EE-5F09-D847-95F9-1179A60D714E}"/>
              </a:ext>
            </a:extLst>
          </p:cNvPr>
          <p:cNvSpPr>
            <a:spLocks noGrp="1"/>
          </p:cNvSpPr>
          <p:nvPr>
            <p:ph type="title" hasCustomPrompt="1"/>
          </p:nvPr>
        </p:nvSpPr>
        <p:spPr>
          <a:xfrm>
            <a:off x="655320" y="741068"/>
            <a:ext cx="10337944" cy="1262507"/>
          </a:xfrm>
        </p:spPr>
        <p:txBody>
          <a:bodyPr/>
          <a:lstStyle>
            <a:lvl1pPr>
              <a:defRPr sz="4000"/>
            </a:lvl1pPr>
          </a:lstStyle>
          <a:p>
            <a:r>
              <a:rPr lang="en-GB" dirty="0"/>
              <a:t>Title name lorem </a:t>
            </a:r>
            <a:r>
              <a:rPr lang="en-GB" dirty="0" err="1"/>
              <a:t>laoreet</a:t>
            </a:r>
            <a:r>
              <a:rPr lang="en-GB" dirty="0"/>
              <a:t> </a:t>
            </a:r>
            <a:br>
              <a:rPr lang="en-GB" dirty="0"/>
            </a:br>
            <a:r>
              <a:rPr lang="en-GB" dirty="0" err="1"/>
              <a:t>dolor</a:t>
            </a:r>
            <a:r>
              <a:rPr lang="en-GB" dirty="0"/>
              <a:t> ipsum long</a:t>
            </a:r>
            <a:endParaRPr lang="en-US" dirty="0"/>
          </a:p>
        </p:txBody>
      </p:sp>
      <p:sp>
        <p:nvSpPr>
          <p:cNvPr id="3" name="Table Placeholder 2">
            <a:extLst>
              <a:ext uri="{FF2B5EF4-FFF2-40B4-BE49-F238E27FC236}">
                <a16:creationId xmlns:a16="http://schemas.microsoft.com/office/drawing/2014/main" id="{514FC6B4-6C83-694F-ABD9-039F4F7B971D}"/>
              </a:ext>
            </a:extLst>
          </p:cNvPr>
          <p:cNvSpPr>
            <a:spLocks noGrp="1"/>
          </p:cNvSpPr>
          <p:nvPr>
            <p:ph type="tbl" sz="quarter" idx="13"/>
          </p:nvPr>
        </p:nvSpPr>
        <p:spPr>
          <a:xfrm>
            <a:off x="655639" y="2327275"/>
            <a:ext cx="10337944" cy="3554413"/>
          </a:xfrm>
        </p:spPr>
        <p:txBody>
          <a:bodyPr anchor="ctr"/>
          <a:lstStyle>
            <a:lvl1pPr marL="0" indent="0" algn="ctr">
              <a:buNone/>
              <a:defRPr/>
            </a:lvl1pPr>
          </a:lstStyle>
          <a:p>
            <a:endParaRPr lang="en-US" dirty="0"/>
          </a:p>
        </p:txBody>
      </p:sp>
      <p:sp>
        <p:nvSpPr>
          <p:cNvPr id="15" name="Footer Placeholder 3">
            <a:extLst>
              <a:ext uri="{FF2B5EF4-FFF2-40B4-BE49-F238E27FC236}">
                <a16:creationId xmlns:a16="http://schemas.microsoft.com/office/drawing/2014/main" id="{1CB6C9A1-E5D3-004F-B30C-FD7B186EAE3C}"/>
              </a:ext>
            </a:extLst>
          </p:cNvPr>
          <p:cNvSpPr>
            <a:spLocks noGrp="1"/>
          </p:cNvSpPr>
          <p:nvPr>
            <p:ph type="ftr" sz="quarter" idx="11"/>
          </p:nvPr>
        </p:nvSpPr>
        <p:spPr>
          <a:xfrm>
            <a:off x="655320" y="6212182"/>
            <a:ext cx="5760021" cy="344932"/>
          </a:xfrm>
        </p:spPr>
        <p:txBody>
          <a:bodyPr anchor="t"/>
          <a:lstStyle/>
          <a:p>
            <a:r>
              <a:rPr lang="en-US" dirty="0"/>
              <a:t>Presentation name</a:t>
            </a:r>
          </a:p>
        </p:txBody>
      </p:sp>
      <p:sp>
        <p:nvSpPr>
          <p:cNvPr id="17" name="Slide Number Placeholder 4">
            <a:extLst>
              <a:ext uri="{FF2B5EF4-FFF2-40B4-BE49-F238E27FC236}">
                <a16:creationId xmlns:a16="http://schemas.microsoft.com/office/drawing/2014/main" id="{1C05F0C5-5E0E-0541-9928-23C9A7295ED9}"/>
              </a:ext>
            </a:extLst>
          </p:cNvPr>
          <p:cNvSpPr>
            <a:spLocks noGrp="1"/>
          </p:cNvSpPr>
          <p:nvPr>
            <p:ph type="sldNum" sz="quarter" idx="12"/>
          </p:nvPr>
        </p:nvSpPr>
        <p:spPr>
          <a:xfrm>
            <a:off x="11173968" y="6212182"/>
            <a:ext cx="475488" cy="365125"/>
          </a:xfrm>
        </p:spPr>
        <p:txBody>
          <a:bodyPr anchor="t"/>
          <a:lstStyle/>
          <a:p>
            <a:fld id="{53969381-6070-C14C-AC19-9F0CCB6EE0F1}" type="slidenum">
              <a:rPr lang="en-US" smtClean="0"/>
              <a:pPr/>
              <a:t>‹#›</a:t>
            </a:fld>
            <a:endParaRPr lang="en-US"/>
          </a:p>
        </p:txBody>
      </p:sp>
    </p:spTree>
    <p:extLst>
      <p:ext uri="{BB962C8B-B14F-4D97-AF65-F5344CB8AC3E}">
        <p14:creationId xmlns:p14="http://schemas.microsoft.com/office/powerpoint/2010/main" val="25328556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ank yo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B564B1B-61ED-C442-86AB-4C2AF1E53F6C}"/>
              </a:ext>
            </a:extLst>
          </p:cNvPr>
          <p:cNvSpPr>
            <a:spLocks noGrp="1"/>
          </p:cNvSpPr>
          <p:nvPr>
            <p:ph type="subTitle" idx="1" hasCustomPrompt="1"/>
          </p:nvPr>
        </p:nvSpPr>
        <p:spPr>
          <a:xfrm>
            <a:off x="646176" y="4978598"/>
            <a:ext cx="3408240" cy="1330037"/>
          </a:xfrm>
        </p:spPr>
        <p:txBody>
          <a:bodyPr>
            <a:normAutofit/>
          </a:bodyPr>
          <a:lstStyle>
            <a:lvl1pPr marL="0" indent="0" algn="l">
              <a:buNone/>
              <a:defRPr sz="1800" b="0" i="0">
                <a:solidFill>
                  <a:schemeClr val="bg1"/>
                </a:solidFill>
                <a:latin typeface="Space Grotesk Medium"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Phone: (8 46) 39 8908</a:t>
            </a:r>
          </a:p>
          <a:p>
            <a:r>
              <a:rPr lang="en-US" dirty="0"/>
              <a:t>Email: </a:t>
            </a:r>
            <a:r>
              <a:rPr lang="en-US" dirty="0" err="1"/>
              <a:t>informacija@ku.lt</a:t>
            </a:r>
            <a:endParaRPr lang="en-US" dirty="0"/>
          </a:p>
          <a:p>
            <a:r>
              <a:rPr lang="en-US" dirty="0"/>
              <a:t>Web: </a:t>
            </a:r>
            <a:r>
              <a:rPr lang="en-US" dirty="0" err="1"/>
              <a:t>ku.lt</a:t>
            </a:r>
            <a:endParaRPr lang="en-US" dirty="0"/>
          </a:p>
        </p:txBody>
      </p:sp>
      <p:sp>
        <p:nvSpPr>
          <p:cNvPr id="7" name="Text Placeholder 6">
            <a:extLst>
              <a:ext uri="{FF2B5EF4-FFF2-40B4-BE49-F238E27FC236}">
                <a16:creationId xmlns:a16="http://schemas.microsoft.com/office/drawing/2014/main" id="{B948F23E-95A5-D34A-AE4F-61DCCD2D3A53}"/>
              </a:ext>
            </a:extLst>
          </p:cNvPr>
          <p:cNvSpPr>
            <a:spLocks noGrp="1"/>
          </p:cNvSpPr>
          <p:nvPr>
            <p:ph type="body" sz="quarter" idx="12" hasCustomPrompt="1"/>
          </p:nvPr>
        </p:nvSpPr>
        <p:spPr>
          <a:xfrm>
            <a:off x="4238129" y="4969560"/>
            <a:ext cx="4593360" cy="1330037"/>
          </a:xfrm>
        </p:spPr>
        <p:txBody>
          <a:bodyPr>
            <a:noAutofit/>
          </a:bodyPr>
          <a:lstStyle>
            <a:lvl1pPr marL="0" indent="0">
              <a:buNone/>
              <a:defRPr sz="1800" b="0" i="0">
                <a:solidFill>
                  <a:srgbClr val="FFFFFF"/>
                </a:solidFill>
                <a:latin typeface="Space Grotesk Medium" pitchFamily="2" charset="77"/>
              </a:defRPr>
            </a:lvl1pPr>
            <a:lvl2pPr marL="457200" indent="0">
              <a:buNone/>
              <a:defRPr sz="2000">
                <a:solidFill>
                  <a:srgbClr val="FFFFFF"/>
                </a:solidFill>
              </a:defRPr>
            </a:lvl2pPr>
            <a:lvl3pPr marL="914400" indent="0">
              <a:buNone/>
              <a:defRPr sz="2000">
                <a:solidFill>
                  <a:srgbClr val="FFFFFF"/>
                </a:solidFill>
              </a:defRPr>
            </a:lvl3pPr>
            <a:lvl4pPr marL="1371600" indent="0">
              <a:buNone/>
              <a:defRPr sz="2000">
                <a:solidFill>
                  <a:srgbClr val="FFFFFF"/>
                </a:solidFill>
              </a:defRPr>
            </a:lvl4pPr>
            <a:lvl5pPr marL="1828800" indent="0">
              <a:buNone/>
              <a:defRPr sz="2000">
                <a:solidFill>
                  <a:srgbClr val="FFFFFF"/>
                </a:solidFill>
              </a:defRPr>
            </a:lvl5pPr>
          </a:lstStyle>
          <a:p>
            <a:pPr marL="0" marR="0" lvl="0" indent="0" algn="l" defTabSz="914400" rtl="0" eaLnBrk="1" fontAlgn="auto" latinLnBrk="0" hangingPunct="1">
              <a:lnSpc>
                <a:spcPct val="90000"/>
              </a:lnSpc>
              <a:spcBef>
                <a:spcPts val="1000"/>
              </a:spcBef>
              <a:spcAft>
                <a:spcPts val="0"/>
              </a:spcAft>
              <a:buClr>
                <a:srgbClr val="2E34D1"/>
              </a:buClr>
              <a:buSzPct val="130000"/>
              <a:buFont typeface="System Font Regular"/>
              <a:buNone/>
              <a:tabLst/>
              <a:defRPr/>
            </a:pPr>
            <a:r>
              <a:rPr lang="lt-LT" dirty="0"/>
              <a:t>Klaipėdos universiteto miestelis</a:t>
            </a:r>
          </a:p>
          <a:p>
            <a:r>
              <a:rPr lang="en-US" dirty="0" err="1"/>
              <a:t>Herkaus</a:t>
            </a:r>
            <a:r>
              <a:rPr lang="en-US" dirty="0"/>
              <a:t> </a:t>
            </a:r>
            <a:r>
              <a:rPr lang="en-US" dirty="0" err="1"/>
              <a:t>Manto</a:t>
            </a:r>
            <a:r>
              <a:rPr lang="en-US" dirty="0"/>
              <a:t> g. </a:t>
            </a:r>
          </a:p>
          <a:p>
            <a:r>
              <a:rPr lang="en-US" dirty="0"/>
              <a:t>84</a:t>
            </a:r>
            <a:r>
              <a:rPr lang="lt-LT" dirty="0"/>
              <a:t>92294, Klaipėda</a:t>
            </a:r>
            <a:endParaRPr lang="en-US" dirty="0"/>
          </a:p>
        </p:txBody>
      </p:sp>
      <p:sp>
        <p:nvSpPr>
          <p:cNvPr id="8" name="Title 7">
            <a:extLst>
              <a:ext uri="{FF2B5EF4-FFF2-40B4-BE49-F238E27FC236}">
                <a16:creationId xmlns:a16="http://schemas.microsoft.com/office/drawing/2014/main" id="{09384C7A-DF3F-4A43-8DD4-55607F417E17}"/>
              </a:ext>
            </a:extLst>
          </p:cNvPr>
          <p:cNvSpPr>
            <a:spLocks noGrp="1"/>
          </p:cNvSpPr>
          <p:nvPr>
            <p:ph type="title" hasCustomPrompt="1"/>
          </p:nvPr>
        </p:nvSpPr>
        <p:spPr>
          <a:xfrm>
            <a:off x="646175" y="2465593"/>
            <a:ext cx="10646664" cy="1926813"/>
          </a:xfrm>
        </p:spPr>
        <p:txBody>
          <a:bodyPr anchor="ctr"/>
          <a:lstStyle>
            <a:lvl1pPr marL="0" marR="0" indent="0" algn="l" defTabSz="914400" rtl="0" eaLnBrk="1" fontAlgn="auto" latinLnBrk="0" hangingPunct="1">
              <a:lnSpc>
                <a:spcPct val="90000"/>
              </a:lnSpc>
              <a:spcBef>
                <a:spcPct val="0"/>
              </a:spcBef>
              <a:spcAft>
                <a:spcPts val="0"/>
              </a:spcAft>
              <a:buClrTx/>
              <a:buSzTx/>
              <a:buFontTx/>
              <a:buNone/>
              <a:tabLst/>
              <a:defRPr sz="6500">
                <a:solidFill>
                  <a:srgbClr val="FFFFFF"/>
                </a:solidFill>
              </a:defRPr>
            </a:lvl1pPr>
          </a:lstStyle>
          <a:p>
            <a:r>
              <a:rPr lang="lt-LT" cap="all" dirty="0">
                <a:latin typeface="Rando" pitchFamily="2" charset="77"/>
                <a:ea typeface="+mj-ea"/>
                <a:cs typeface="Rando" pitchFamily="2" charset="77"/>
              </a:rPr>
              <a:t>Ačiū už dėmesį.</a:t>
            </a:r>
            <a:endParaRPr lang="en-US" dirty="0"/>
          </a:p>
        </p:txBody>
      </p:sp>
    </p:spTree>
    <p:extLst>
      <p:ext uri="{BB962C8B-B14F-4D97-AF65-F5344CB8AC3E}">
        <p14:creationId xmlns:p14="http://schemas.microsoft.com/office/powerpoint/2010/main" val="34841746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r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305397-1F87-F14A-ACB1-BA54218D207C}"/>
              </a:ext>
            </a:extLst>
          </p:cNvPr>
          <p:cNvSpPr>
            <a:spLocks noGrp="1"/>
          </p:cNvSpPr>
          <p:nvPr>
            <p:ph type="title" hasCustomPrompt="1"/>
          </p:nvPr>
        </p:nvSpPr>
        <p:spPr>
          <a:xfrm>
            <a:off x="655320" y="741068"/>
            <a:ext cx="10518648" cy="3629764"/>
          </a:xfrm>
        </p:spPr>
        <p:txBody>
          <a:bodyPr anchor="b"/>
          <a:lstStyle>
            <a:lvl1pPr>
              <a:defRPr/>
            </a:lvl1pPr>
          </a:lstStyle>
          <a:p>
            <a:r>
              <a:rPr lang="en-GB" dirty="0" err="1"/>
              <a:t>SubTitle</a:t>
            </a:r>
            <a:r>
              <a:rPr lang="en-GB" dirty="0"/>
              <a:t> name sit </a:t>
            </a:r>
            <a:r>
              <a:rPr lang="en-GB" dirty="0" err="1"/>
              <a:t>amet</a:t>
            </a:r>
            <a:r>
              <a:rPr lang="en-GB" dirty="0"/>
              <a:t/>
            </a:r>
            <a:br>
              <a:rPr lang="en-GB" dirty="0"/>
            </a:br>
            <a:r>
              <a:rPr lang="en-GB" dirty="0" err="1"/>
              <a:t>dolor</a:t>
            </a:r>
            <a:r>
              <a:rPr lang="en-GB" dirty="0"/>
              <a:t> </a:t>
            </a:r>
            <a:r>
              <a:rPr lang="en-GB" dirty="0" err="1"/>
              <a:t>delenit</a:t>
            </a:r>
            <a:r>
              <a:rPr lang="en-GB" dirty="0"/>
              <a:t> </a:t>
            </a:r>
            <a:r>
              <a:rPr lang="en-GB" dirty="0" err="1"/>
              <a:t>augue</a:t>
            </a:r>
            <a:endParaRPr lang="en-US" dirty="0"/>
          </a:p>
        </p:txBody>
      </p:sp>
      <p:sp>
        <p:nvSpPr>
          <p:cNvPr id="10" name="Subtitle 2">
            <a:extLst>
              <a:ext uri="{FF2B5EF4-FFF2-40B4-BE49-F238E27FC236}">
                <a16:creationId xmlns:a16="http://schemas.microsoft.com/office/drawing/2014/main" id="{034FD66A-C518-6449-9B72-E4F39E716346}"/>
              </a:ext>
            </a:extLst>
          </p:cNvPr>
          <p:cNvSpPr>
            <a:spLocks noGrp="1"/>
          </p:cNvSpPr>
          <p:nvPr>
            <p:ph type="subTitle" idx="1" hasCustomPrompt="1"/>
          </p:nvPr>
        </p:nvSpPr>
        <p:spPr>
          <a:xfrm>
            <a:off x="646176" y="4999382"/>
            <a:ext cx="7821168" cy="1035658"/>
          </a:xfrm>
        </p:spPr>
        <p:txBody>
          <a:bodyPr>
            <a:normAutofit/>
          </a:bodyPr>
          <a:lstStyle>
            <a:lvl1pPr marL="0" indent="0" algn="l">
              <a:buNone/>
              <a:defRPr sz="2000" b="0" i="0">
                <a:solidFill>
                  <a:srgbClr val="2E34D1"/>
                </a:solidFill>
                <a:latin typeface="Space Grotesk Medium"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Short subtitle </a:t>
            </a:r>
            <a:r>
              <a:rPr lang="en-GB" dirty="0" err="1"/>
              <a:t>dolor</a:t>
            </a:r>
            <a:r>
              <a:rPr lang="en-GB" dirty="0"/>
              <a:t> sit </a:t>
            </a:r>
            <a:r>
              <a:rPr lang="en-GB" dirty="0" err="1"/>
              <a:t>amet</a:t>
            </a:r>
            <a:endParaRPr lang="en-US" dirty="0"/>
          </a:p>
        </p:txBody>
      </p:sp>
      <p:sp>
        <p:nvSpPr>
          <p:cNvPr id="17" name="Footer Placeholder 3">
            <a:extLst>
              <a:ext uri="{FF2B5EF4-FFF2-40B4-BE49-F238E27FC236}">
                <a16:creationId xmlns:a16="http://schemas.microsoft.com/office/drawing/2014/main" id="{74B2D354-5C62-1546-905E-5EA0E775762F}"/>
              </a:ext>
            </a:extLst>
          </p:cNvPr>
          <p:cNvSpPr>
            <a:spLocks noGrp="1"/>
          </p:cNvSpPr>
          <p:nvPr>
            <p:ph type="ftr" sz="quarter" idx="11"/>
          </p:nvPr>
        </p:nvSpPr>
        <p:spPr>
          <a:xfrm>
            <a:off x="655320" y="6212182"/>
            <a:ext cx="5760021" cy="344932"/>
          </a:xfrm>
        </p:spPr>
        <p:txBody>
          <a:bodyPr anchor="t"/>
          <a:lstStyle/>
          <a:p>
            <a:r>
              <a:rPr lang="en-US" dirty="0"/>
              <a:t>Presentation name</a:t>
            </a:r>
          </a:p>
        </p:txBody>
      </p:sp>
      <p:sp>
        <p:nvSpPr>
          <p:cNvPr id="18" name="Slide Number Placeholder 4">
            <a:extLst>
              <a:ext uri="{FF2B5EF4-FFF2-40B4-BE49-F238E27FC236}">
                <a16:creationId xmlns:a16="http://schemas.microsoft.com/office/drawing/2014/main" id="{5807EA1C-0B7D-104F-BD2D-AD921CA79C4F}"/>
              </a:ext>
            </a:extLst>
          </p:cNvPr>
          <p:cNvSpPr>
            <a:spLocks noGrp="1"/>
          </p:cNvSpPr>
          <p:nvPr>
            <p:ph type="sldNum" sz="quarter" idx="12"/>
          </p:nvPr>
        </p:nvSpPr>
        <p:spPr>
          <a:xfrm>
            <a:off x="11173968" y="6212182"/>
            <a:ext cx="475488" cy="365125"/>
          </a:xfrm>
        </p:spPr>
        <p:txBody>
          <a:bodyPr anchor="t"/>
          <a:lstStyle/>
          <a:p>
            <a:fld id="{53969381-6070-C14C-AC19-9F0CCB6EE0F1}" type="slidenum">
              <a:rPr lang="en-US" smtClean="0"/>
              <a:pPr/>
              <a:t>‹#›</a:t>
            </a:fld>
            <a:endParaRPr lang="en-US"/>
          </a:p>
        </p:txBody>
      </p:sp>
    </p:spTree>
    <p:extLst>
      <p:ext uri="{BB962C8B-B14F-4D97-AF65-F5344CB8AC3E}">
        <p14:creationId xmlns:p14="http://schemas.microsoft.com/office/powerpoint/2010/main" val="35305249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0186D-5EF2-DD40-A2FB-CDB3477244D5}"/>
              </a:ext>
            </a:extLst>
          </p:cNvPr>
          <p:cNvSpPr>
            <a:spLocks noGrp="1"/>
          </p:cNvSpPr>
          <p:nvPr>
            <p:ph type="title" hasCustomPrompt="1"/>
          </p:nvPr>
        </p:nvSpPr>
        <p:spPr>
          <a:xfrm>
            <a:off x="655320" y="741068"/>
            <a:ext cx="7080504" cy="1262507"/>
          </a:xfrm>
        </p:spPr>
        <p:txBody>
          <a:bodyPr/>
          <a:lstStyle>
            <a:lvl1pPr>
              <a:defRPr sz="4000"/>
            </a:lvl1pPr>
          </a:lstStyle>
          <a:p>
            <a:r>
              <a:rPr lang="en-GB" dirty="0"/>
              <a:t>Subtitle name</a:t>
            </a:r>
            <a:br>
              <a:rPr lang="en-GB" dirty="0"/>
            </a:br>
            <a:r>
              <a:rPr lang="en-GB" dirty="0"/>
              <a:t>lorem ipsum long</a:t>
            </a:r>
            <a:endParaRPr lang="en-US" dirty="0"/>
          </a:p>
        </p:txBody>
      </p:sp>
      <p:sp>
        <p:nvSpPr>
          <p:cNvPr id="10" name="Text Placeholder 7">
            <a:extLst>
              <a:ext uri="{FF2B5EF4-FFF2-40B4-BE49-F238E27FC236}">
                <a16:creationId xmlns:a16="http://schemas.microsoft.com/office/drawing/2014/main" id="{AECA5613-BBA8-3247-8C23-C6C11CB92AB8}"/>
              </a:ext>
            </a:extLst>
          </p:cNvPr>
          <p:cNvSpPr>
            <a:spLocks noGrp="1"/>
          </p:cNvSpPr>
          <p:nvPr>
            <p:ph type="body" sz="quarter" idx="13" hasCustomPrompt="1"/>
          </p:nvPr>
        </p:nvSpPr>
        <p:spPr>
          <a:xfrm>
            <a:off x="655320" y="2279800"/>
            <a:ext cx="7080504" cy="732907"/>
          </a:xfrm>
        </p:spPr>
        <p:txBody>
          <a:bodyPr>
            <a:normAutofit/>
          </a:bodyPr>
          <a:lstStyle>
            <a:lvl1pPr marL="0" indent="0">
              <a:buNone/>
              <a:defRPr sz="2000" b="0" i="0">
                <a:solidFill>
                  <a:srgbClr val="2E34D1"/>
                </a:solidFill>
                <a:latin typeface="Space Grotesk Medium" pitchFamily="2" charset="77"/>
              </a:defRPr>
            </a:lvl1pPr>
          </a:lstStyle>
          <a:p>
            <a:pPr lvl="0"/>
            <a:r>
              <a:rPr lang="en-US" dirty="0"/>
              <a:t>Short subtitle dolor sit </a:t>
            </a:r>
            <a:r>
              <a:rPr lang="en-US" dirty="0" err="1"/>
              <a:t>amet</a:t>
            </a:r>
            <a:endParaRPr lang="en-US" dirty="0"/>
          </a:p>
        </p:txBody>
      </p:sp>
      <p:sp>
        <p:nvSpPr>
          <p:cNvPr id="15" name="Text Placeholder 7">
            <a:extLst>
              <a:ext uri="{FF2B5EF4-FFF2-40B4-BE49-F238E27FC236}">
                <a16:creationId xmlns:a16="http://schemas.microsoft.com/office/drawing/2014/main" id="{ABBEAD1B-79C1-7644-925C-4BE866F2AED2}"/>
              </a:ext>
            </a:extLst>
          </p:cNvPr>
          <p:cNvSpPr>
            <a:spLocks noGrp="1"/>
          </p:cNvSpPr>
          <p:nvPr>
            <p:ph type="body" sz="quarter" idx="14" hasCustomPrompt="1"/>
          </p:nvPr>
        </p:nvSpPr>
        <p:spPr>
          <a:xfrm>
            <a:off x="654621" y="3036272"/>
            <a:ext cx="10391331" cy="3080660"/>
          </a:xfrm>
        </p:spPr>
        <p:txBody>
          <a:bodyPr numCol="2" spcCol="684000">
            <a:normAutofit/>
          </a:bodyPr>
          <a:lstStyle>
            <a:lvl1pPr marL="0" indent="0">
              <a:buNone/>
              <a:defRPr/>
            </a:lvl1pPr>
          </a:lstStyle>
          <a:p>
            <a:pPr lvl="0"/>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r>
              <a:rPr lang="en-GB" dirty="0"/>
              <a:t> dolore magna </a:t>
            </a:r>
            <a:r>
              <a:rPr lang="en-GB" dirty="0" err="1"/>
              <a:t>aliquam</a:t>
            </a:r>
            <a:r>
              <a:rPr lang="en-GB" dirty="0"/>
              <a:t> </a:t>
            </a:r>
            <a:r>
              <a:rPr lang="en-GB" dirty="0" err="1"/>
              <a:t>erat</a:t>
            </a:r>
            <a:r>
              <a:rPr lang="en-GB" dirty="0"/>
              <a:t> </a:t>
            </a:r>
            <a:r>
              <a:rPr lang="en-GB" dirty="0" err="1"/>
              <a:t>volutpat</a:t>
            </a:r>
            <a:r>
              <a:rPr lang="en-GB" dirty="0"/>
              <a:t>. Ut </a:t>
            </a:r>
            <a:r>
              <a:rPr lang="en-GB" dirty="0" err="1"/>
              <a:t>wisi</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a:t>
            </a:r>
            <a:r>
              <a:rPr lang="en-GB" dirty="0" err="1"/>
              <a:t>exerci</a:t>
            </a:r>
            <a:r>
              <a:rPr lang="en-GB" dirty="0"/>
              <a:t> </a:t>
            </a:r>
            <a:r>
              <a:rPr lang="en-GB" dirty="0" err="1"/>
              <a:t>tation</a:t>
            </a:r>
            <a:r>
              <a:rPr lang="en-GB" dirty="0"/>
              <a:t> </a:t>
            </a:r>
            <a:r>
              <a:rPr lang="en-GB" dirty="0" err="1"/>
              <a:t>ullamcorper</a:t>
            </a:r>
            <a:r>
              <a:rPr lang="en-GB" dirty="0"/>
              <a:t> </a:t>
            </a:r>
            <a:r>
              <a:rPr lang="en-GB" dirty="0" err="1"/>
              <a:t>suscipit</a:t>
            </a:r>
            <a:r>
              <a:rPr lang="en-GB" dirty="0"/>
              <a:t> </a:t>
            </a:r>
            <a:r>
              <a:rPr lang="en-GB" dirty="0" err="1"/>
              <a:t>lobortis</a:t>
            </a:r>
            <a:r>
              <a:rPr lang="en-GB" dirty="0"/>
              <a:t> </a:t>
            </a:r>
            <a:r>
              <a:rPr lang="en-GB" dirty="0" err="1"/>
              <a:t>nisl</a:t>
            </a:r>
            <a:r>
              <a:rPr lang="en-GB" dirty="0"/>
              <a:t>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endParaRPr lang="en-GB" dirty="0"/>
          </a:p>
          <a:p>
            <a:pPr lvl="0"/>
            <a:endParaRPr lang="en-GB" dirty="0"/>
          </a:p>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a:t>
            </a:r>
          </a:p>
        </p:txBody>
      </p:sp>
      <p:sp>
        <p:nvSpPr>
          <p:cNvPr id="20" name="Footer Placeholder 3">
            <a:extLst>
              <a:ext uri="{FF2B5EF4-FFF2-40B4-BE49-F238E27FC236}">
                <a16:creationId xmlns:a16="http://schemas.microsoft.com/office/drawing/2014/main" id="{AB665C60-CFE9-6C4F-849D-5F21A322F4AA}"/>
              </a:ext>
            </a:extLst>
          </p:cNvPr>
          <p:cNvSpPr>
            <a:spLocks noGrp="1"/>
          </p:cNvSpPr>
          <p:nvPr>
            <p:ph type="ftr" sz="quarter" idx="11"/>
          </p:nvPr>
        </p:nvSpPr>
        <p:spPr>
          <a:xfrm>
            <a:off x="655320" y="6212182"/>
            <a:ext cx="5760021" cy="344932"/>
          </a:xfrm>
        </p:spPr>
        <p:txBody>
          <a:bodyPr anchor="t"/>
          <a:lstStyle/>
          <a:p>
            <a:r>
              <a:rPr lang="en-US" dirty="0"/>
              <a:t>Presentation name</a:t>
            </a:r>
          </a:p>
        </p:txBody>
      </p:sp>
      <p:sp>
        <p:nvSpPr>
          <p:cNvPr id="21" name="Slide Number Placeholder 4">
            <a:extLst>
              <a:ext uri="{FF2B5EF4-FFF2-40B4-BE49-F238E27FC236}">
                <a16:creationId xmlns:a16="http://schemas.microsoft.com/office/drawing/2014/main" id="{5E9E9118-CA02-1A46-BF34-27EEA114571A}"/>
              </a:ext>
            </a:extLst>
          </p:cNvPr>
          <p:cNvSpPr>
            <a:spLocks noGrp="1"/>
          </p:cNvSpPr>
          <p:nvPr>
            <p:ph type="sldNum" sz="quarter" idx="12"/>
          </p:nvPr>
        </p:nvSpPr>
        <p:spPr>
          <a:xfrm>
            <a:off x="11173968" y="6212182"/>
            <a:ext cx="475488" cy="365125"/>
          </a:xfrm>
        </p:spPr>
        <p:txBody>
          <a:bodyPr anchor="t"/>
          <a:lstStyle/>
          <a:p>
            <a:fld id="{53969381-6070-C14C-AC19-9F0CCB6EE0F1}" type="slidenum">
              <a:rPr lang="en-US" smtClean="0"/>
              <a:pPr/>
              <a:t>‹#›</a:t>
            </a:fld>
            <a:endParaRPr lang="en-US"/>
          </a:p>
        </p:txBody>
      </p:sp>
    </p:spTree>
    <p:extLst>
      <p:ext uri="{BB962C8B-B14F-4D97-AF65-F5344CB8AC3E}">
        <p14:creationId xmlns:p14="http://schemas.microsoft.com/office/powerpoint/2010/main" val="1620075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text">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0AB1C8D-7566-9843-86C1-6B7F315F8428}"/>
              </a:ext>
            </a:extLst>
          </p:cNvPr>
          <p:cNvSpPr>
            <a:spLocks noGrp="1"/>
          </p:cNvSpPr>
          <p:nvPr>
            <p:ph type="body" sz="quarter" idx="13" hasCustomPrompt="1"/>
          </p:nvPr>
        </p:nvSpPr>
        <p:spPr>
          <a:xfrm>
            <a:off x="655320" y="2279800"/>
            <a:ext cx="4758627" cy="732907"/>
          </a:xfrm>
        </p:spPr>
        <p:txBody>
          <a:bodyPr>
            <a:normAutofit/>
          </a:bodyPr>
          <a:lstStyle>
            <a:lvl1pPr marL="0" indent="0">
              <a:buNone/>
              <a:defRPr sz="2000" b="0" i="0">
                <a:solidFill>
                  <a:srgbClr val="2E34D1"/>
                </a:solidFill>
                <a:latin typeface="Space Grotesk Medium" pitchFamily="2" charset="77"/>
              </a:defRPr>
            </a:lvl1pPr>
          </a:lstStyle>
          <a:p>
            <a:pPr lvl="0"/>
            <a:r>
              <a:rPr lang="en-US" dirty="0"/>
              <a:t>Short subtitle dolor sit </a:t>
            </a:r>
            <a:r>
              <a:rPr lang="en-US" dirty="0" err="1"/>
              <a:t>amet</a:t>
            </a:r>
            <a:endParaRPr lang="en-US" dirty="0"/>
          </a:p>
        </p:txBody>
      </p:sp>
      <p:sp>
        <p:nvSpPr>
          <p:cNvPr id="9" name="Text Placeholder 7">
            <a:extLst>
              <a:ext uri="{FF2B5EF4-FFF2-40B4-BE49-F238E27FC236}">
                <a16:creationId xmlns:a16="http://schemas.microsoft.com/office/drawing/2014/main" id="{77AF236E-908C-7449-B554-6BA2C4A65093}"/>
              </a:ext>
            </a:extLst>
          </p:cNvPr>
          <p:cNvSpPr>
            <a:spLocks noGrp="1"/>
          </p:cNvSpPr>
          <p:nvPr>
            <p:ph type="body" sz="quarter" idx="14" hasCustomPrompt="1"/>
          </p:nvPr>
        </p:nvSpPr>
        <p:spPr>
          <a:xfrm>
            <a:off x="654621" y="3036272"/>
            <a:ext cx="4758627" cy="3080659"/>
          </a:xfrm>
        </p:spPr>
        <p:txBody>
          <a:bodyPr>
            <a:normAutofit/>
          </a:bodyPr>
          <a:lstStyle>
            <a:lvl1pPr marL="0" indent="0">
              <a:buNone/>
              <a:defRPr/>
            </a:lvl1pPr>
          </a:lstStyle>
          <a:p>
            <a:pPr lvl="0"/>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r>
              <a:rPr lang="en-GB" dirty="0"/>
              <a:t> dolore magna </a:t>
            </a:r>
            <a:r>
              <a:rPr lang="en-GB" dirty="0" err="1"/>
              <a:t>aliquam</a:t>
            </a:r>
            <a:r>
              <a:rPr lang="en-GB" dirty="0"/>
              <a:t> </a:t>
            </a:r>
            <a:r>
              <a:rPr lang="en-GB" dirty="0" err="1"/>
              <a:t>erat</a:t>
            </a:r>
            <a:r>
              <a:rPr lang="en-GB" dirty="0"/>
              <a:t> </a:t>
            </a:r>
            <a:r>
              <a:rPr lang="en-GB" dirty="0" err="1"/>
              <a:t>volutpat</a:t>
            </a:r>
            <a:r>
              <a:rPr lang="en-GB" dirty="0"/>
              <a:t>. Ut </a:t>
            </a:r>
            <a:r>
              <a:rPr lang="en-GB" dirty="0" err="1"/>
              <a:t>wisi</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a:t>
            </a:r>
            <a:r>
              <a:rPr lang="en-GB" dirty="0" err="1"/>
              <a:t>exerci</a:t>
            </a:r>
            <a:r>
              <a:rPr lang="en-GB" dirty="0"/>
              <a:t> </a:t>
            </a:r>
            <a:r>
              <a:rPr lang="en-GB" dirty="0" err="1"/>
              <a:t>tation</a:t>
            </a:r>
            <a:r>
              <a:rPr lang="en-GB" dirty="0"/>
              <a:t> </a:t>
            </a:r>
            <a:r>
              <a:rPr lang="en-GB" dirty="0" err="1"/>
              <a:t>ullamcorper</a:t>
            </a:r>
            <a:r>
              <a:rPr lang="en-GB" dirty="0"/>
              <a:t> </a:t>
            </a:r>
            <a:r>
              <a:rPr lang="en-GB" dirty="0" err="1"/>
              <a:t>suscipit</a:t>
            </a:r>
            <a:r>
              <a:rPr lang="en-GB" dirty="0"/>
              <a:t> </a:t>
            </a:r>
            <a:r>
              <a:rPr lang="en-GB" dirty="0" err="1"/>
              <a:t>lobortis</a:t>
            </a:r>
            <a:r>
              <a:rPr lang="en-GB" dirty="0"/>
              <a:t> </a:t>
            </a:r>
            <a:r>
              <a:rPr lang="en-GB" dirty="0" err="1"/>
              <a:t>nisl</a:t>
            </a:r>
            <a:r>
              <a:rPr lang="en-GB" dirty="0"/>
              <a:t>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a:t>
            </a:r>
            <a:endParaRPr lang="en-US" dirty="0"/>
          </a:p>
        </p:txBody>
      </p:sp>
      <p:sp>
        <p:nvSpPr>
          <p:cNvPr id="13" name="Text Placeholder 7">
            <a:extLst>
              <a:ext uri="{FF2B5EF4-FFF2-40B4-BE49-F238E27FC236}">
                <a16:creationId xmlns:a16="http://schemas.microsoft.com/office/drawing/2014/main" id="{5F5F7C9D-B18B-DB44-B48A-087CF275FE5B}"/>
              </a:ext>
            </a:extLst>
          </p:cNvPr>
          <p:cNvSpPr>
            <a:spLocks noGrp="1"/>
          </p:cNvSpPr>
          <p:nvPr>
            <p:ph type="body" sz="quarter" idx="15" hasCustomPrompt="1"/>
          </p:nvPr>
        </p:nvSpPr>
        <p:spPr>
          <a:xfrm>
            <a:off x="6416040" y="2279800"/>
            <a:ext cx="4758627" cy="732907"/>
          </a:xfrm>
        </p:spPr>
        <p:txBody>
          <a:bodyPr>
            <a:normAutofit/>
          </a:bodyPr>
          <a:lstStyle>
            <a:lvl1pPr marL="0" indent="0">
              <a:buNone/>
              <a:defRPr sz="2000" b="0" i="0">
                <a:solidFill>
                  <a:srgbClr val="2E34D1"/>
                </a:solidFill>
                <a:latin typeface="Space Grotesk Medium" pitchFamily="2" charset="77"/>
              </a:defRPr>
            </a:lvl1pPr>
          </a:lstStyle>
          <a:p>
            <a:pPr lvl="0"/>
            <a:r>
              <a:rPr lang="en-US" dirty="0"/>
              <a:t>Short subtitle dolor sit </a:t>
            </a:r>
            <a:r>
              <a:rPr lang="en-US" dirty="0" err="1"/>
              <a:t>amet</a:t>
            </a:r>
            <a:endParaRPr lang="en-US" dirty="0"/>
          </a:p>
        </p:txBody>
      </p:sp>
      <p:sp>
        <p:nvSpPr>
          <p:cNvPr id="14" name="Text Placeholder 7">
            <a:extLst>
              <a:ext uri="{FF2B5EF4-FFF2-40B4-BE49-F238E27FC236}">
                <a16:creationId xmlns:a16="http://schemas.microsoft.com/office/drawing/2014/main" id="{FC9A1E51-B952-2D43-9A5E-C1619A326697}"/>
              </a:ext>
            </a:extLst>
          </p:cNvPr>
          <p:cNvSpPr>
            <a:spLocks noGrp="1"/>
          </p:cNvSpPr>
          <p:nvPr>
            <p:ph type="body" sz="quarter" idx="16" hasCustomPrompt="1"/>
          </p:nvPr>
        </p:nvSpPr>
        <p:spPr>
          <a:xfrm>
            <a:off x="6415341" y="3036272"/>
            <a:ext cx="4758627" cy="3080659"/>
          </a:xfrm>
        </p:spPr>
        <p:txBody>
          <a:bodyPr>
            <a:normAutofit/>
          </a:bodyPr>
          <a:lstStyle>
            <a:lvl1pPr marL="0" indent="0">
              <a:buNone/>
              <a:defRPr/>
            </a:lvl1pPr>
          </a:lstStyle>
          <a:p>
            <a:pPr lvl="0"/>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r>
              <a:rPr lang="en-GB" dirty="0"/>
              <a:t> dolore magna </a:t>
            </a:r>
            <a:r>
              <a:rPr lang="en-GB" dirty="0" err="1"/>
              <a:t>aliquam</a:t>
            </a:r>
            <a:r>
              <a:rPr lang="en-GB" dirty="0"/>
              <a:t> </a:t>
            </a:r>
            <a:r>
              <a:rPr lang="en-GB" dirty="0" err="1"/>
              <a:t>erat</a:t>
            </a:r>
            <a:r>
              <a:rPr lang="en-GB" dirty="0"/>
              <a:t> </a:t>
            </a:r>
            <a:r>
              <a:rPr lang="en-GB" dirty="0" err="1"/>
              <a:t>volutpat</a:t>
            </a:r>
            <a:r>
              <a:rPr lang="en-GB" dirty="0"/>
              <a:t>. Ut </a:t>
            </a:r>
            <a:r>
              <a:rPr lang="en-GB" dirty="0" err="1"/>
              <a:t>wisi</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a:t>
            </a:r>
            <a:r>
              <a:rPr lang="en-GB" dirty="0" err="1"/>
              <a:t>exerci</a:t>
            </a:r>
            <a:r>
              <a:rPr lang="en-GB" dirty="0"/>
              <a:t> </a:t>
            </a:r>
            <a:r>
              <a:rPr lang="en-GB" dirty="0" err="1"/>
              <a:t>tation</a:t>
            </a:r>
            <a:r>
              <a:rPr lang="en-GB" dirty="0"/>
              <a:t> </a:t>
            </a:r>
            <a:r>
              <a:rPr lang="en-GB" dirty="0" err="1"/>
              <a:t>ullamcorper</a:t>
            </a:r>
            <a:r>
              <a:rPr lang="en-GB" dirty="0"/>
              <a:t> </a:t>
            </a:r>
            <a:r>
              <a:rPr lang="en-GB" dirty="0" err="1"/>
              <a:t>suscipit</a:t>
            </a:r>
            <a:r>
              <a:rPr lang="en-GB" dirty="0"/>
              <a:t> </a:t>
            </a:r>
            <a:r>
              <a:rPr lang="en-GB" dirty="0" err="1"/>
              <a:t>lobortis</a:t>
            </a:r>
            <a:r>
              <a:rPr lang="en-GB" dirty="0"/>
              <a:t> </a:t>
            </a:r>
            <a:r>
              <a:rPr lang="en-GB" dirty="0" err="1"/>
              <a:t>nisl</a:t>
            </a:r>
            <a:r>
              <a:rPr lang="en-GB" dirty="0"/>
              <a:t>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a:t>
            </a:r>
            <a:endParaRPr lang="en-US" dirty="0"/>
          </a:p>
        </p:txBody>
      </p:sp>
      <p:sp>
        <p:nvSpPr>
          <p:cNvPr id="16" name="Title 1">
            <a:extLst>
              <a:ext uri="{FF2B5EF4-FFF2-40B4-BE49-F238E27FC236}">
                <a16:creationId xmlns:a16="http://schemas.microsoft.com/office/drawing/2014/main" id="{3C3CE9EE-5F09-D847-95F9-1179A60D714E}"/>
              </a:ext>
            </a:extLst>
          </p:cNvPr>
          <p:cNvSpPr>
            <a:spLocks noGrp="1"/>
          </p:cNvSpPr>
          <p:nvPr>
            <p:ph type="title" hasCustomPrompt="1"/>
          </p:nvPr>
        </p:nvSpPr>
        <p:spPr>
          <a:xfrm>
            <a:off x="655320" y="741068"/>
            <a:ext cx="6832568" cy="1262507"/>
          </a:xfrm>
        </p:spPr>
        <p:txBody>
          <a:bodyPr/>
          <a:lstStyle>
            <a:lvl1pPr>
              <a:defRPr sz="4000"/>
            </a:lvl1pPr>
          </a:lstStyle>
          <a:p>
            <a:r>
              <a:rPr lang="en-GB" dirty="0"/>
              <a:t>Subtitle name</a:t>
            </a:r>
            <a:br>
              <a:rPr lang="en-GB" dirty="0"/>
            </a:br>
            <a:r>
              <a:rPr lang="en-GB" dirty="0"/>
              <a:t>lorem ipsum long</a:t>
            </a:r>
            <a:endParaRPr lang="en-US" dirty="0"/>
          </a:p>
        </p:txBody>
      </p:sp>
      <p:sp>
        <p:nvSpPr>
          <p:cNvPr id="21" name="Footer Placeholder 3">
            <a:extLst>
              <a:ext uri="{FF2B5EF4-FFF2-40B4-BE49-F238E27FC236}">
                <a16:creationId xmlns:a16="http://schemas.microsoft.com/office/drawing/2014/main" id="{EBEF01F2-4A47-074E-9A98-1AB491A6B4F7}"/>
              </a:ext>
            </a:extLst>
          </p:cNvPr>
          <p:cNvSpPr>
            <a:spLocks noGrp="1"/>
          </p:cNvSpPr>
          <p:nvPr>
            <p:ph type="ftr" sz="quarter" idx="11"/>
          </p:nvPr>
        </p:nvSpPr>
        <p:spPr>
          <a:xfrm>
            <a:off x="655320" y="6212182"/>
            <a:ext cx="5760021" cy="344932"/>
          </a:xfrm>
        </p:spPr>
        <p:txBody>
          <a:bodyPr anchor="t"/>
          <a:lstStyle/>
          <a:p>
            <a:r>
              <a:rPr lang="en-US" dirty="0"/>
              <a:t>Presentation name</a:t>
            </a:r>
          </a:p>
        </p:txBody>
      </p:sp>
      <p:sp>
        <p:nvSpPr>
          <p:cNvPr id="22" name="Slide Number Placeholder 4">
            <a:extLst>
              <a:ext uri="{FF2B5EF4-FFF2-40B4-BE49-F238E27FC236}">
                <a16:creationId xmlns:a16="http://schemas.microsoft.com/office/drawing/2014/main" id="{13C932D9-9C52-AA46-9D45-4CFE4F24C2C2}"/>
              </a:ext>
            </a:extLst>
          </p:cNvPr>
          <p:cNvSpPr>
            <a:spLocks noGrp="1"/>
          </p:cNvSpPr>
          <p:nvPr>
            <p:ph type="sldNum" sz="quarter" idx="12"/>
          </p:nvPr>
        </p:nvSpPr>
        <p:spPr>
          <a:xfrm>
            <a:off x="11173968" y="6212182"/>
            <a:ext cx="475488" cy="365125"/>
          </a:xfrm>
        </p:spPr>
        <p:txBody>
          <a:bodyPr anchor="t"/>
          <a:lstStyle/>
          <a:p>
            <a:fld id="{53969381-6070-C14C-AC19-9F0CCB6EE0F1}" type="slidenum">
              <a:rPr lang="en-US" smtClean="0"/>
              <a:pPr/>
              <a:t>‹#›</a:t>
            </a:fld>
            <a:endParaRPr lang="en-US"/>
          </a:p>
        </p:txBody>
      </p:sp>
    </p:spTree>
    <p:extLst>
      <p:ext uri="{BB962C8B-B14F-4D97-AF65-F5344CB8AC3E}">
        <p14:creationId xmlns:p14="http://schemas.microsoft.com/office/powerpoint/2010/main" val="3228232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0186D-5EF2-DD40-A2FB-CDB3477244D5}"/>
              </a:ext>
            </a:extLst>
          </p:cNvPr>
          <p:cNvSpPr>
            <a:spLocks noGrp="1"/>
          </p:cNvSpPr>
          <p:nvPr>
            <p:ph type="title" hasCustomPrompt="1"/>
          </p:nvPr>
        </p:nvSpPr>
        <p:spPr>
          <a:xfrm>
            <a:off x="655320" y="741068"/>
            <a:ext cx="6832568" cy="1262507"/>
          </a:xfrm>
        </p:spPr>
        <p:txBody>
          <a:bodyPr/>
          <a:lstStyle>
            <a:lvl1pPr>
              <a:defRPr sz="4000"/>
            </a:lvl1pPr>
          </a:lstStyle>
          <a:p>
            <a:r>
              <a:rPr lang="en-GB" dirty="0"/>
              <a:t>Subtitle name</a:t>
            </a:r>
            <a:br>
              <a:rPr lang="en-GB" dirty="0"/>
            </a:br>
            <a:r>
              <a:rPr lang="en-GB" dirty="0"/>
              <a:t>lorem ipsum long</a:t>
            </a:r>
            <a:endParaRPr lang="en-US" dirty="0"/>
          </a:p>
        </p:txBody>
      </p:sp>
      <p:sp>
        <p:nvSpPr>
          <p:cNvPr id="8" name="Text Placeholder 7">
            <a:extLst>
              <a:ext uri="{FF2B5EF4-FFF2-40B4-BE49-F238E27FC236}">
                <a16:creationId xmlns:a16="http://schemas.microsoft.com/office/drawing/2014/main" id="{10AB1C8D-7566-9843-86C1-6B7F315F8428}"/>
              </a:ext>
            </a:extLst>
          </p:cNvPr>
          <p:cNvSpPr>
            <a:spLocks noGrp="1"/>
          </p:cNvSpPr>
          <p:nvPr>
            <p:ph type="body" sz="quarter" idx="13" hasCustomPrompt="1"/>
          </p:nvPr>
        </p:nvSpPr>
        <p:spPr>
          <a:xfrm>
            <a:off x="655321" y="2279800"/>
            <a:ext cx="3185160" cy="732907"/>
          </a:xfrm>
        </p:spPr>
        <p:txBody>
          <a:bodyPr>
            <a:normAutofit/>
          </a:bodyPr>
          <a:lstStyle>
            <a:lvl1pPr marL="0" indent="0">
              <a:buNone/>
              <a:defRPr sz="2000" b="0" i="0">
                <a:solidFill>
                  <a:srgbClr val="2E34D1"/>
                </a:solidFill>
                <a:latin typeface="Space Grotesk Medium" pitchFamily="2" charset="77"/>
              </a:defRPr>
            </a:lvl1pPr>
          </a:lstStyle>
          <a:p>
            <a:pPr lvl="0"/>
            <a:r>
              <a:rPr lang="en-US" dirty="0"/>
              <a:t>Short subtitle dolor sit dolore magna</a:t>
            </a:r>
          </a:p>
        </p:txBody>
      </p:sp>
      <p:sp>
        <p:nvSpPr>
          <p:cNvPr id="9" name="Text Placeholder 7">
            <a:extLst>
              <a:ext uri="{FF2B5EF4-FFF2-40B4-BE49-F238E27FC236}">
                <a16:creationId xmlns:a16="http://schemas.microsoft.com/office/drawing/2014/main" id="{77AF236E-908C-7449-B554-6BA2C4A65093}"/>
              </a:ext>
            </a:extLst>
          </p:cNvPr>
          <p:cNvSpPr>
            <a:spLocks noGrp="1"/>
          </p:cNvSpPr>
          <p:nvPr>
            <p:ph type="body" sz="quarter" idx="14" hasCustomPrompt="1"/>
          </p:nvPr>
        </p:nvSpPr>
        <p:spPr>
          <a:xfrm>
            <a:off x="654622" y="3172698"/>
            <a:ext cx="3184460" cy="2944234"/>
          </a:xfrm>
        </p:spPr>
        <p:txBody>
          <a:bodyPr/>
          <a:lstStyle>
            <a:lvl1pPr marL="0" indent="0">
              <a:buNone/>
              <a:defRPr/>
            </a:lvl1pPr>
          </a:lstStyle>
          <a:p>
            <a:pPr lvl="0"/>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r>
              <a:rPr lang="en-GB" dirty="0"/>
              <a:t> dolore magna </a:t>
            </a:r>
            <a:r>
              <a:rPr lang="en-GB" dirty="0" err="1"/>
              <a:t>aliquam</a:t>
            </a:r>
            <a:r>
              <a:rPr lang="en-GB" dirty="0"/>
              <a:t> </a:t>
            </a:r>
            <a:r>
              <a:rPr lang="en-GB" dirty="0" err="1"/>
              <a:t>erat</a:t>
            </a:r>
            <a:r>
              <a:rPr lang="en-GB" dirty="0"/>
              <a:t> </a:t>
            </a:r>
            <a:r>
              <a:rPr lang="en-GB" dirty="0" err="1"/>
              <a:t>volutpat</a:t>
            </a:r>
            <a:r>
              <a:rPr lang="en-GB" dirty="0"/>
              <a:t>. Ut </a:t>
            </a:r>
            <a:r>
              <a:rPr lang="en-GB" dirty="0" err="1"/>
              <a:t>wisi</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a:t>
            </a:r>
            <a:r>
              <a:rPr lang="en-GB" dirty="0" err="1"/>
              <a:t>exerci</a:t>
            </a:r>
            <a:r>
              <a:rPr lang="en-GB" dirty="0"/>
              <a:t> </a:t>
            </a:r>
            <a:r>
              <a:rPr lang="en-GB" dirty="0" err="1"/>
              <a:t>tation</a:t>
            </a:r>
            <a:r>
              <a:rPr lang="en-GB" dirty="0"/>
              <a:t> </a:t>
            </a:r>
            <a:r>
              <a:rPr lang="en-GB" dirty="0" err="1"/>
              <a:t>ullamcorper</a:t>
            </a:r>
            <a:r>
              <a:rPr lang="en-GB" dirty="0"/>
              <a:t>.</a:t>
            </a:r>
            <a:endParaRPr lang="en-US" dirty="0"/>
          </a:p>
        </p:txBody>
      </p:sp>
      <p:sp>
        <p:nvSpPr>
          <p:cNvPr id="10" name="Text Placeholder 7">
            <a:extLst>
              <a:ext uri="{FF2B5EF4-FFF2-40B4-BE49-F238E27FC236}">
                <a16:creationId xmlns:a16="http://schemas.microsoft.com/office/drawing/2014/main" id="{117DD34E-063D-3544-8558-07E6B7496FC8}"/>
              </a:ext>
            </a:extLst>
          </p:cNvPr>
          <p:cNvSpPr>
            <a:spLocks noGrp="1"/>
          </p:cNvSpPr>
          <p:nvPr>
            <p:ph type="body" sz="quarter" idx="15" hasCustomPrompt="1"/>
          </p:nvPr>
        </p:nvSpPr>
        <p:spPr>
          <a:xfrm>
            <a:off x="4303427" y="2279800"/>
            <a:ext cx="3185160" cy="732907"/>
          </a:xfrm>
        </p:spPr>
        <p:txBody>
          <a:bodyPr>
            <a:normAutofit/>
          </a:bodyPr>
          <a:lstStyle>
            <a:lvl1pPr marL="0" indent="0">
              <a:buNone/>
              <a:defRPr sz="2000" b="0" i="0">
                <a:solidFill>
                  <a:srgbClr val="2E34D1"/>
                </a:solidFill>
                <a:latin typeface="Space Grotesk Medium" pitchFamily="2" charset="77"/>
              </a:defRPr>
            </a:lvl1pPr>
          </a:lstStyle>
          <a:p>
            <a:pPr lvl="0"/>
            <a:r>
              <a:rPr lang="en-US" dirty="0"/>
              <a:t>Short subtitle dolor sit dolore magna</a:t>
            </a:r>
          </a:p>
        </p:txBody>
      </p:sp>
      <p:sp>
        <p:nvSpPr>
          <p:cNvPr id="15" name="Text Placeholder 7">
            <a:extLst>
              <a:ext uri="{FF2B5EF4-FFF2-40B4-BE49-F238E27FC236}">
                <a16:creationId xmlns:a16="http://schemas.microsoft.com/office/drawing/2014/main" id="{A9ACEB0C-0E5A-E84E-98DC-0866BA5F9A10}"/>
              </a:ext>
            </a:extLst>
          </p:cNvPr>
          <p:cNvSpPr>
            <a:spLocks noGrp="1"/>
          </p:cNvSpPr>
          <p:nvPr>
            <p:ph type="body" sz="quarter" idx="16" hasCustomPrompt="1"/>
          </p:nvPr>
        </p:nvSpPr>
        <p:spPr>
          <a:xfrm>
            <a:off x="4302727" y="3172698"/>
            <a:ext cx="3185161" cy="2944234"/>
          </a:xfrm>
        </p:spPr>
        <p:txBody>
          <a:bodyPr/>
          <a:lstStyle>
            <a:lvl1pPr marL="0" indent="0">
              <a:buNone/>
              <a:defRPr/>
            </a:lvl1pPr>
          </a:lstStyle>
          <a:p>
            <a:pPr lvl="0"/>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r>
              <a:rPr lang="en-GB" dirty="0"/>
              <a:t> dolore magna </a:t>
            </a:r>
            <a:r>
              <a:rPr lang="en-GB" dirty="0" err="1"/>
              <a:t>aliquam</a:t>
            </a:r>
            <a:r>
              <a:rPr lang="en-GB" dirty="0"/>
              <a:t> </a:t>
            </a:r>
            <a:r>
              <a:rPr lang="en-GB" dirty="0" err="1"/>
              <a:t>erat</a:t>
            </a:r>
            <a:r>
              <a:rPr lang="en-GB" dirty="0"/>
              <a:t> </a:t>
            </a:r>
            <a:r>
              <a:rPr lang="en-GB" dirty="0" err="1"/>
              <a:t>volutpat</a:t>
            </a:r>
            <a:r>
              <a:rPr lang="en-GB" dirty="0"/>
              <a:t>. Ut </a:t>
            </a:r>
            <a:r>
              <a:rPr lang="en-GB" dirty="0" err="1"/>
              <a:t>wisi</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a:t>
            </a:r>
            <a:r>
              <a:rPr lang="en-GB" dirty="0" err="1"/>
              <a:t>exerci</a:t>
            </a:r>
            <a:r>
              <a:rPr lang="en-GB" dirty="0"/>
              <a:t> </a:t>
            </a:r>
            <a:r>
              <a:rPr lang="en-GB" dirty="0" err="1"/>
              <a:t>tation</a:t>
            </a:r>
            <a:r>
              <a:rPr lang="en-GB" dirty="0"/>
              <a:t> </a:t>
            </a:r>
            <a:r>
              <a:rPr lang="en-GB" dirty="0" err="1"/>
              <a:t>ullamcorper</a:t>
            </a:r>
            <a:r>
              <a:rPr lang="en-GB" dirty="0"/>
              <a:t>.</a:t>
            </a:r>
            <a:endParaRPr lang="en-US" dirty="0"/>
          </a:p>
        </p:txBody>
      </p:sp>
      <p:sp>
        <p:nvSpPr>
          <p:cNvPr id="16" name="Text Placeholder 7">
            <a:extLst>
              <a:ext uri="{FF2B5EF4-FFF2-40B4-BE49-F238E27FC236}">
                <a16:creationId xmlns:a16="http://schemas.microsoft.com/office/drawing/2014/main" id="{772D5925-2ACA-B14E-9384-DC6451D6E85F}"/>
              </a:ext>
            </a:extLst>
          </p:cNvPr>
          <p:cNvSpPr>
            <a:spLocks noGrp="1"/>
          </p:cNvSpPr>
          <p:nvPr>
            <p:ph type="body" sz="quarter" idx="17" hasCustomPrompt="1"/>
          </p:nvPr>
        </p:nvSpPr>
        <p:spPr>
          <a:xfrm>
            <a:off x="7952233" y="2279800"/>
            <a:ext cx="3185160" cy="732907"/>
          </a:xfrm>
        </p:spPr>
        <p:txBody>
          <a:bodyPr>
            <a:normAutofit/>
          </a:bodyPr>
          <a:lstStyle>
            <a:lvl1pPr marL="0" indent="0">
              <a:buNone/>
              <a:defRPr sz="2000" b="0" i="0">
                <a:solidFill>
                  <a:srgbClr val="2E34D1"/>
                </a:solidFill>
                <a:latin typeface="Space Grotesk Medium" pitchFamily="2" charset="77"/>
              </a:defRPr>
            </a:lvl1pPr>
          </a:lstStyle>
          <a:p>
            <a:pPr lvl="0"/>
            <a:r>
              <a:rPr lang="en-US" dirty="0"/>
              <a:t>Short subtitle dolor sit dolore magna</a:t>
            </a:r>
          </a:p>
        </p:txBody>
      </p:sp>
      <p:sp>
        <p:nvSpPr>
          <p:cNvPr id="17" name="Text Placeholder 7">
            <a:extLst>
              <a:ext uri="{FF2B5EF4-FFF2-40B4-BE49-F238E27FC236}">
                <a16:creationId xmlns:a16="http://schemas.microsoft.com/office/drawing/2014/main" id="{8A5CEC0E-7A24-7846-9AD5-63784A7ECFB2}"/>
              </a:ext>
            </a:extLst>
          </p:cNvPr>
          <p:cNvSpPr>
            <a:spLocks noGrp="1"/>
          </p:cNvSpPr>
          <p:nvPr>
            <p:ph type="body" sz="quarter" idx="18" hasCustomPrompt="1"/>
          </p:nvPr>
        </p:nvSpPr>
        <p:spPr>
          <a:xfrm>
            <a:off x="7951533" y="3172698"/>
            <a:ext cx="3185161" cy="2944234"/>
          </a:xfrm>
        </p:spPr>
        <p:txBody>
          <a:bodyPr/>
          <a:lstStyle>
            <a:lvl1pPr marL="0" indent="0">
              <a:buNone/>
              <a:defRPr/>
            </a:lvl1pPr>
          </a:lstStyle>
          <a:p>
            <a:pPr lvl="0"/>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r>
              <a:rPr lang="en-GB" dirty="0"/>
              <a:t> dolore magna </a:t>
            </a:r>
            <a:r>
              <a:rPr lang="en-GB" dirty="0" err="1"/>
              <a:t>aliquam</a:t>
            </a:r>
            <a:r>
              <a:rPr lang="en-GB" dirty="0"/>
              <a:t> </a:t>
            </a:r>
            <a:r>
              <a:rPr lang="en-GB" dirty="0" err="1"/>
              <a:t>erat</a:t>
            </a:r>
            <a:r>
              <a:rPr lang="en-GB" dirty="0"/>
              <a:t> </a:t>
            </a:r>
            <a:r>
              <a:rPr lang="en-GB" dirty="0" err="1"/>
              <a:t>volutpat</a:t>
            </a:r>
            <a:r>
              <a:rPr lang="en-GB" dirty="0"/>
              <a:t>. Ut </a:t>
            </a:r>
            <a:r>
              <a:rPr lang="en-GB" dirty="0" err="1"/>
              <a:t>wisi</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a:t>
            </a:r>
            <a:r>
              <a:rPr lang="en-GB" dirty="0" err="1"/>
              <a:t>exerci</a:t>
            </a:r>
            <a:r>
              <a:rPr lang="en-GB" dirty="0"/>
              <a:t> </a:t>
            </a:r>
            <a:r>
              <a:rPr lang="en-GB" dirty="0" err="1"/>
              <a:t>tation</a:t>
            </a:r>
            <a:r>
              <a:rPr lang="en-GB" dirty="0"/>
              <a:t> </a:t>
            </a:r>
            <a:r>
              <a:rPr lang="en-GB" dirty="0" err="1"/>
              <a:t>ullamcorper</a:t>
            </a:r>
            <a:r>
              <a:rPr lang="en-GB" dirty="0"/>
              <a:t>.</a:t>
            </a:r>
            <a:endParaRPr lang="en-US" dirty="0"/>
          </a:p>
        </p:txBody>
      </p:sp>
      <p:sp>
        <p:nvSpPr>
          <p:cNvPr id="18" name="Footer Placeholder 3">
            <a:extLst>
              <a:ext uri="{FF2B5EF4-FFF2-40B4-BE49-F238E27FC236}">
                <a16:creationId xmlns:a16="http://schemas.microsoft.com/office/drawing/2014/main" id="{388E1294-6D5F-3943-8D82-D6CD173B40C3}"/>
              </a:ext>
            </a:extLst>
          </p:cNvPr>
          <p:cNvSpPr>
            <a:spLocks noGrp="1"/>
          </p:cNvSpPr>
          <p:nvPr>
            <p:ph type="ftr" sz="quarter" idx="11"/>
          </p:nvPr>
        </p:nvSpPr>
        <p:spPr>
          <a:xfrm>
            <a:off x="655320" y="6212182"/>
            <a:ext cx="5760021" cy="344932"/>
          </a:xfrm>
        </p:spPr>
        <p:txBody>
          <a:bodyPr anchor="t"/>
          <a:lstStyle/>
          <a:p>
            <a:r>
              <a:rPr lang="en-US" dirty="0"/>
              <a:t>Presentation name</a:t>
            </a:r>
          </a:p>
        </p:txBody>
      </p:sp>
      <p:sp>
        <p:nvSpPr>
          <p:cNvPr id="19" name="Slide Number Placeholder 4">
            <a:extLst>
              <a:ext uri="{FF2B5EF4-FFF2-40B4-BE49-F238E27FC236}">
                <a16:creationId xmlns:a16="http://schemas.microsoft.com/office/drawing/2014/main" id="{E09680DF-DA23-5446-B0D4-85C80DD5DE11}"/>
              </a:ext>
            </a:extLst>
          </p:cNvPr>
          <p:cNvSpPr>
            <a:spLocks noGrp="1"/>
          </p:cNvSpPr>
          <p:nvPr>
            <p:ph type="sldNum" sz="quarter" idx="12"/>
          </p:nvPr>
        </p:nvSpPr>
        <p:spPr>
          <a:xfrm>
            <a:off x="11173968" y="6212182"/>
            <a:ext cx="475488" cy="365125"/>
          </a:xfrm>
        </p:spPr>
        <p:txBody>
          <a:bodyPr anchor="t"/>
          <a:lstStyle/>
          <a:p>
            <a:fld id="{53969381-6070-C14C-AC19-9F0CCB6EE0F1}" type="slidenum">
              <a:rPr lang="en-US" smtClean="0"/>
              <a:pPr/>
              <a:t>‹#›</a:t>
            </a:fld>
            <a:endParaRPr lang="en-US"/>
          </a:p>
        </p:txBody>
      </p:sp>
    </p:spTree>
    <p:extLst>
      <p:ext uri="{BB962C8B-B14F-4D97-AF65-F5344CB8AC3E}">
        <p14:creationId xmlns:p14="http://schemas.microsoft.com/office/powerpoint/2010/main" val="4074727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ote">
    <p:bg>
      <p:bgPr>
        <a:solidFill>
          <a:srgbClr val="2E34D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BAFD4-14C8-DF4F-9B7E-EC9E4551AEAE}"/>
              </a:ext>
            </a:extLst>
          </p:cNvPr>
          <p:cNvSpPr>
            <a:spLocks noGrp="1"/>
          </p:cNvSpPr>
          <p:nvPr>
            <p:ph type="title" hasCustomPrompt="1"/>
          </p:nvPr>
        </p:nvSpPr>
        <p:spPr>
          <a:xfrm>
            <a:off x="655320" y="741068"/>
            <a:ext cx="10994136" cy="5037940"/>
          </a:xfrm>
        </p:spPr>
        <p:txBody>
          <a:bodyPr anchor="ctr"/>
          <a:lstStyle>
            <a:lvl1pPr>
              <a:defRPr sz="6000">
                <a:solidFill>
                  <a:srgbClr val="FFFFFF"/>
                </a:solidFill>
              </a:defRPr>
            </a:lvl1pPr>
          </a:lstStyle>
          <a:p>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sed</a:t>
            </a:r>
            <a:r>
              <a:rPr lang="en-GB" dirty="0"/>
              <a:t> </a:t>
            </a:r>
            <a:r>
              <a:rPr lang="en-GB" dirty="0" err="1"/>
              <a:t>diam</a:t>
            </a:r>
            <a:r>
              <a:rPr lang="en-GB" dirty="0"/>
              <a:t>“</a:t>
            </a:r>
            <a:endParaRPr lang="en-US" dirty="0"/>
          </a:p>
        </p:txBody>
      </p:sp>
      <p:sp>
        <p:nvSpPr>
          <p:cNvPr id="13" name="Footer Placeholder 3">
            <a:extLst>
              <a:ext uri="{FF2B5EF4-FFF2-40B4-BE49-F238E27FC236}">
                <a16:creationId xmlns:a16="http://schemas.microsoft.com/office/drawing/2014/main" id="{B4ECD8BB-E8B8-A642-86E4-03FB3C475C83}"/>
              </a:ext>
            </a:extLst>
          </p:cNvPr>
          <p:cNvSpPr>
            <a:spLocks noGrp="1"/>
          </p:cNvSpPr>
          <p:nvPr>
            <p:ph type="ftr" sz="quarter" idx="11"/>
          </p:nvPr>
        </p:nvSpPr>
        <p:spPr>
          <a:xfrm>
            <a:off x="655320" y="6212182"/>
            <a:ext cx="5760021" cy="344932"/>
          </a:xfrm>
        </p:spPr>
        <p:txBody>
          <a:bodyPr anchor="t"/>
          <a:lstStyle>
            <a:lvl1pPr>
              <a:defRPr>
                <a:solidFill>
                  <a:srgbClr val="FFFFFF"/>
                </a:solidFill>
              </a:defRPr>
            </a:lvl1pPr>
          </a:lstStyle>
          <a:p>
            <a:r>
              <a:rPr lang="en-US"/>
              <a:t>Presentation name</a:t>
            </a:r>
            <a:endParaRPr lang="en-US" dirty="0"/>
          </a:p>
        </p:txBody>
      </p:sp>
      <p:sp>
        <p:nvSpPr>
          <p:cNvPr id="14" name="Slide Number Placeholder 4">
            <a:extLst>
              <a:ext uri="{FF2B5EF4-FFF2-40B4-BE49-F238E27FC236}">
                <a16:creationId xmlns:a16="http://schemas.microsoft.com/office/drawing/2014/main" id="{DAF5DAD8-2FAC-EF41-8DF8-A00100F85B2E}"/>
              </a:ext>
            </a:extLst>
          </p:cNvPr>
          <p:cNvSpPr>
            <a:spLocks noGrp="1"/>
          </p:cNvSpPr>
          <p:nvPr>
            <p:ph type="sldNum" sz="quarter" idx="12"/>
          </p:nvPr>
        </p:nvSpPr>
        <p:spPr>
          <a:xfrm>
            <a:off x="11173968" y="6212182"/>
            <a:ext cx="475488" cy="365125"/>
          </a:xfrm>
        </p:spPr>
        <p:txBody>
          <a:bodyPr anchor="t"/>
          <a:lstStyle>
            <a:lvl1pPr>
              <a:defRPr>
                <a:solidFill>
                  <a:srgbClr val="FFFFFF"/>
                </a:solidFill>
              </a:defRPr>
            </a:lvl1pPr>
          </a:lstStyle>
          <a:p>
            <a:fld id="{53969381-6070-C14C-AC19-9F0CCB6EE0F1}" type="slidenum">
              <a:rPr lang="en-US" smtClean="0"/>
              <a:pPr/>
              <a:t>‹#›</a:t>
            </a:fld>
            <a:endParaRPr lang="en-US"/>
          </a:p>
        </p:txBody>
      </p:sp>
    </p:spTree>
    <p:extLst>
      <p:ext uri="{BB962C8B-B14F-4D97-AF65-F5344CB8AC3E}">
        <p14:creationId xmlns:p14="http://schemas.microsoft.com/office/powerpoint/2010/main" val="7685065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eft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0186D-5EF2-DD40-A2FB-CDB3477244D5}"/>
              </a:ext>
            </a:extLst>
          </p:cNvPr>
          <p:cNvSpPr>
            <a:spLocks noGrp="1"/>
          </p:cNvSpPr>
          <p:nvPr>
            <p:ph type="title" hasCustomPrompt="1"/>
          </p:nvPr>
        </p:nvSpPr>
        <p:spPr>
          <a:xfrm>
            <a:off x="6095999" y="741068"/>
            <a:ext cx="5078009" cy="1262507"/>
          </a:xfrm>
        </p:spPr>
        <p:txBody>
          <a:bodyPr/>
          <a:lstStyle>
            <a:lvl1pPr>
              <a:defRPr sz="4000"/>
            </a:lvl1pPr>
          </a:lstStyle>
          <a:p>
            <a:r>
              <a:rPr lang="en-GB" dirty="0"/>
              <a:t>Subtitle name</a:t>
            </a:r>
            <a:br>
              <a:rPr lang="en-GB" dirty="0"/>
            </a:br>
            <a:r>
              <a:rPr lang="en-GB" dirty="0"/>
              <a:t>lorem ipsum long</a:t>
            </a:r>
            <a:endParaRPr lang="en-US" dirty="0"/>
          </a:p>
        </p:txBody>
      </p:sp>
      <p:sp>
        <p:nvSpPr>
          <p:cNvPr id="8" name="Text Placeholder 7">
            <a:extLst>
              <a:ext uri="{FF2B5EF4-FFF2-40B4-BE49-F238E27FC236}">
                <a16:creationId xmlns:a16="http://schemas.microsoft.com/office/drawing/2014/main" id="{10AB1C8D-7566-9843-86C1-6B7F315F8428}"/>
              </a:ext>
            </a:extLst>
          </p:cNvPr>
          <p:cNvSpPr>
            <a:spLocks noGrp="1"/>
          </p:cNvSpPr>
          <p:nvPr>
            <p:ph type="body" sz="quarter" idx="13" hasCustomPrompt="1"/>
          </p:nvPr>
        </p:nvSpPr>
        <p:spPr>
          <a:xfrm>
            <a:off x="6096000" y="2279800"/>
            <a:ext cx="5078667" cy="732907"/>
          </a:xfrm>
        </p:spPr>
        <p:txBody>
          <a:bodyPr>
            <a:normAutofit/>
          </a:bodyPr>
          <a:lstStyle>
            <a:lvl1pPr marL="0" indent="0">
              <a:buNone/>
              <a:defRPr sz="2000" b="0" i="0">
                <a:solidFill>
                  <a:srgbClr val="2E34D1"/>
                </a:solidFill>
                <a:latin typeface="Space Grotesk Medium" pitchFamily="2" charset="77"/>
              </a:defRPr>
            </a:lvl1pPr>
          </a:lstStyle>
          <a:p>
            <a:pPr lvl="0"/>
            <a:r>
              <a:rPr lang="en-US" dirty="0"/>
              <a:t>Short subtitle dolor sit </a:t>
            </a:r>
            <a:r>
              <a:rPr lang="en-US" dirty="0" err="1"/>
              <a:t>amet</a:t>
            </a:r>
            <a:endParaRPr lang="en-US" dirty="0"/>
          </a:p>
        </p:txBody>
      </p:sp>
      <p:sp>
        <p:nvSpPr>
          <p:cNvPr id="9" name="Text Placeholder 7">
            <a:extLst>
              <a:ext uri="{FF2B5EF4-FFF2-40B4-BE49-F238E27FC236}">
                <a16:creationId xmlns:a16="http://schemas.microsoft.com/office/drawing/2014/main" id="{77AF236E-908C-7449-B554-6BA2C4A65093}"/>
              </a:ext>
            </a:extLst>
          </p:cNvPr>
          <p:cNvSpPr>
            <a:spLocks noGrp="1"/>
          </p:cNvSpPr>
          <p:nvPr>
            <p:ph type="body" sz="quarter" idx="14" hasCustomPrompt="1"/>
          </p:nvPr>
        </p:nvSpPr>
        <p:spPr>
          <a:xfrm>
            <a:off x="6095301" y="3036272"/>
            <a:ext cx="5078667" cy="3080659"/>
          </a:xfrm>
        </p:spPr>
        <p:txBody>
          <a:bodyPr/>
          <a:lstStyle>
            <a:lvl1pPr marL="0" indent="0">
              <a:buNone/>
              <a:defRPr/>
            </a:lvl1pPr>
          </a:lstStyle>
          <a:p>
            <a:pPr lvl="0"/>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r>
              <a:rPr lang="en-GB" dirty="0"/>
              <a:t> dolore magna </a:t>
            </a:r>
            <a:r>
              <a:rPr lang="en-GB" dirty="0" err="1"/>
              <a:t>aliquam</a:t>
            </a:r>
            <a:r>
              <a:rPr lang="en-GB" dirty="0"/>
              <a:t> </a:t>
            </a:r>
            <a:r>
              <a:rPr lang="en-GB" dirty="0" err="1"/>
              <a:t>erat</a:t>
            </a:r>
            <a:r>
              <a:rPr lang="en-GB" dirty="0"/>
              <a:t> </a:t>
            </a:r>
            <a:r>
              <a:rPr lang="en-GB" dirty="0" err="1"/>
              <a:t>volutpat</a:t>
            </a:r>
            <a:r>
              <a:rPr lang="en-GB" dirty="0"/>
              <a:t>. Ut </a:t>
            </a:r>
            <a:r>
              <a:rPr lang="en-GB" dirty="0" err="1"/>
              <a:t>wisi</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a:t>
            </a:r>
            <a:r>
              <a:rPr lang="en-GB" dirty="0" err="1"/>
              <a:t>exerci</a:t>
            </a:r>
            <a:r>
              <a:rPr lang="en-GB" dirty="0"/>
              <a:t> </a:t>
            </a:r>
            <a:r>
              <a:rPr lang="en-GB" dirty="0" err="1"/>
              <a:t>tation</a:t>
            </a:r>
            <a:r>
              <a:rPr lang="en-GB" dirty="0"/>
              <a:t> </a:t>
            </a:r>
            <a:r>
              <a:rPr lang="en-GB" dirty="0" err="1"/>
              <a:t>ullamcorper</a:t>
            </a:r>
            <a:r>
              <a:rPr lang="en-GB" dirty="0"/>
              <a:t> </a:t>
            </a:r>
            <a:r>
              <a:rPr lang="en-GB" dirty="0" err="1"/>
              <a:t>suscipit</a:t>
            </a:r>
            <a:r>
              <a:rPr lang="en-GB" dirty="0"/>
              <a:t> </a:t>
            </a:r>
            <a:r>
              <a:rPr lang="en-GB" dirty="0" err="1"/>
              <a:t>lobortis</a:t>
            </a:r>
            <a:r>
              <a:rPr lang="en-GB" dirty="0"/>
              <a:t> </a:t>
            </a:r>
            <a:r>
              <a:rPr lang="en-GB" dirty="0" err="1"/>
              <a:t>nisl</a:t>
            </a:r>
            <a:r>
              <a:rPr lang="en-GB" dirty="0"/>
              <a:t>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r>
              <a:rPr lang="en-GB" dirty="0"/>
              <a:t>.</a:t>
            </a:r>
            <a:endParaRPr lang="en-US" dirty="0"/>
          </a:p>
        </p:txBody>
      </p:sp>
      <p:sp>
        <p:nvSpPr>
          <p:cNvPr id="15" name="Picture Placeholder 14">
            <a:extLst>
              <a:ext uri="{FF2B5EF4-FFF2-40B4-BE49-F238E27FC236}">
                <a16:creationId xmlns:a16="http://schemas.microsoft.com/office/drawing/2014/main" id="{2DCA5614-4765-F541-AA05-8DC729D23044}"/>
              </a:ext>
            </a:extLst>
          </p:cNvPr>
          <p:cNvSpPr>
            <a:spLocks noGrp="1"/>
          </p:cNvSpPr>
          <p:nvPr>
            <p:ph type="pic" sz="quarter" idx="15"/>
          </p:nvPr>
        </p:nvSpPr>
        <p:spPr>
          <a:xfrm>
            <a:off x="0" y="0"/>
            <a:ext cx="5211763" cy="6858000"/>
          </a:xfrm>
          <a:solidFill>
            <a:srgbClr val="8E96CD"/>
          </a:solidFill>
        </p:spPr>
        <p:txBody>
          <a:bodyPr anchor="ctr"/>
          <a:lstStyle>
            <a:lvl1pPr marL="0" indent="0" algn="ctr">
              <a:buNone/>
              <a:defRPr>
                <a:solidFill>
                  <a:schemeClr val="bg1"/>
                </a:solidFill>
              </a:defRPr>
            </a:lvl1pPr>
          </a:lstStyle>
          <a:p>
            <a:endParaRPr lang="en-US" dirty="0"/>
          </a:p>
        </p:txBody>
      </p:sp>
      <p:sp>
        <p:nvSpPr>
          <p:cNvPr id="20" name="Slide Number Placeholder 4">
            <a:extLst>
              <a:ext uri="{FF2B5EF4-FFF2-40B4-BE49-F238E27FC236}">
                <a16:creationId xmlns:a16="http://schemas.microsoft.com/office/drawing/2014/main" id="{52AB1442-B251-F64D-BE4D-A87573ADD22F}"/>
              </a:ext>
            </a:extLst>
          </p:cNvPr>
          <p:cNvSpPr>
            <a:spLocks noGrp="1"/>
          </p:cNvSpPr>
          <p:nvPr>
            <p:ph type="sldNum" sz="quarter" idx="12"/>
          </p:nvPr>
        </p:nvSpPr>
        <p:spPr>
          <a:xfrm>
            <a:off x="11173968" y="6212182"/>
            <a:ext cx="475488" cy="365125"/>
          </a:xfrm>
        </p:spPr>
        <p:txBody>
          <a:bodyPr anchor="t"/>
          <a:lstStyle/>
          <a:p>
            <a:fld id="{53969381-6070-C14C-AC19-9F0CCB6EE0F1}" type="slidenum">
              <a:rPr lang="en-US" smtClean="0"/>
              <a:pPr/>
              <a:t>‹#›</a:t>
            </a:fld>
            <a:endParaRPr lang="en-US"/>
          </a:p>
        </p:txBody>
      </p:sp>
    </p:spTree>
    <p:extLst>
      <p:ext uri="{BB962C8B-B14F-4D97-AF65-F5344CB8AC3E}">
        <p14:creationId xmlns:p14="http://schemas.microsoft.com/office/powerpoint/2010/main" val="22570085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eft patern">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D62BA00-DF4C-C442-9442-DCB113D6A92A}"/>
              </a:ext>
            </a:extLst>
          </p:cNvPr>
          <p:cNvPicPr>
            <a:picLocks noChangeAspect="1"/>
          </p:cNvPicPr>
          <p:nvPr userDrawn="1"/>
        </p:nvPicPr>
        <p:blipFill>
          <a:blip r:embed="rId2"/>
          <a:stretch>
            <a:fillRect/>
          </a:stretch>
        </p:blipFill>
        <p:spPr>
          <a:xfrm>
            <a:off x="0" y="0"/>
            <a:ext cx="5226050" cy="6858000"/>
          </a:xfrm>
          <a:prstGeom prst="rect">
            <a:avLst/>
          </a:prstGeom>
        </p:spPr>
      </p:pic>
      <p:sp>
        <p:nvSpPr>
          <p:cNvPr id="10" name="Title 1">
            <a:extLst>
              <a:ext uri="{FF2B5EF4-FFF2-40B4-BE49-F238E27FC236}">
                <a16:creationId xmlns:a16="http://schemas.microsoft.com/office/drawing/2014/main" id="{1DAAB076-4FC2-794D-BDFA-71B64573BE94}"/>
              </a:ext>
            </a:extLst>
          </p:cNvPr>
          <p:cNvSpPr>
            <a:spLocks noGrp="1"/>
          </p:cNvSpPr>
          <p:nvPr>
            <p:ph type="title" hasCustomPrompt="1"/>
          </p:nvPr>
        </p:nvSpPr>
        <p:spPr>
          <a:xfrm>
            <a:off x="6095999" y="741068"/>
            <a:ext cx="5078009" cy="1262507"/>
          </a:xfrm>
        </p:spPr>
        <p:txBody>
          <a:bodyPr/>
          <a:lstStyle>
            <a:lvl1pPr>
              <a:defRPr sz="4000"/>
            </a:lvl1pPr>
          </a:lstStyle>
          <a:p>
            <a:r>
              <a:rPr lang="en-GB" dirty="0"/>
              <a:t>Subtitle name</a:t>
            </a:r>
            <a:br>
              <a:rPr lang="en-GB" dirty="0"/>
            </a:br>
            <a:r>
              <a:rPr lang="en-GB" dirty="0"/>
              <a:t>lorem ipsum long</a:t>
            </a:r>
            <a:endParaRPr lang="en-US" dirty="0"/>
          </a:p>
        </p:txBody>
      </p:sp>
      <p:sp>
        <p:nvSpPr>
          <p:cNvPr id="11" name="Text Placeholder 7">
            <a:extLst>
              <a:ext uri="{FF2B5EF4-FFF2-40B4-BE49-F238E27FC236}">
                <a16:creationId xmlns:a16="http://schemas.microsoft.com/office/drawing/2014/main" id="{8A457828-4A46-C645-8FE1-7935672FFAE8}"/>
              </a:ext>
            </a:extLst>
          </p:cNvPr>
          <p:cNvSpPr>
            <a:spLocks noGrp="1"/>
          </p:cNvSpPr>
          <p:nvPr>
            <p:ph type="body" sz="quarter" idx="13" hasCustomPrompt="1"/>
          </p:nvPr>
        </p:nvSpPr>
        <p:spPr>
          <a:xfrm>
            <a:off x="6096000" y="2279800"/>
            <a:ext cx="5078667" cy="732907"/>
          </a:xfrm>
        </p:spPr>
        <p:txBody>
          <a:bodyPr>
            <a:normAutofit/>
          </a:bodyPr>
          <a:lstStyle>
            <a:lvl1pPr marL="0" indent="0">
              <a:buNone/>
              <a:defRPr sz="2000" b="0" i="0">
                <a:solidFill>
                  <a:srgbClr val="2E34D1"/>
                </a:solidFill>
                <a:latin typeface="Space Grotesk Medium" pitchFamily="2" charset="77"/>
              </a:defRPr>
            </a:lvl1pPr>
          </a:lstStyle>
          <a:p>
            <a:pPr lvl="0"/>
            <a:r>
              <a:rPr lang="en-US" dirty="0"/>
              <a:t>Short subtitle dolor sit </a:t>
            </a:r>
            <a:r>
              <a:rPr lang="en-US" dirty="0" err="1"/>
              <a:t>amet</a:t>
            </a:r>
            <a:endParaRPr lang="en-US" dirty="0"/>
          </a:p>
        </p:txBody>
      </p:sp>
      <p:sp>
        <p:nvSpPr>
          <p:cNvPr id="12" name="Text Placeholder 7">
            <a:extLst>
              <a:ext uri="{FF2B5EF4-FFF2-40B4-BE49-F238E27FC236}">
                <a16:creationId xmlns:a16="http://schemas.microsoft.com/office/drawing/2014/main" id="{C48C7443-5B90-2E42-8A23-6C51F3D0BA6E}"/>
              </a:ext>
            </a:extLst>
          </p:cNvPr>
          <p:cNvSpPr>
            <a:spLocks noGrp="1"/>
          </p:cNvSpPr>
          <p:nvPr>
            <p:ph type="body" sz="quarter" idx="14" hasCustomPrompt="1"/>
          </p:nvPr>
        </p:nvSpPr>
        <p:spPr>
          <a:xfrm>
            <a:off x="6095301" y="3036272"/>
            <a:ext cx="5078667" cy="3080660"/>
          </a:xfrm>
        </p:spPr>
        <p:txBody>
          <a:bodyPr/>
          <a:lstStyle>
            <a:lvl1pPr marL="0" indent="0">
              <a:buNone/>
              <a:defRPr/>
            </a:lvl1pPr>
          </a:lstStyle>
          <a:p>
            <a:pPr lvl="0"/>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r>
              <a:rPr lang="en-GB" dirty="0"/>
              <a:t> dolore magna </a:t>
            </a:r>
            <a:r>
              <a:rPr lang="en-GB" dirty="0" err="1"/>
              <a:t>aliquam</a:t>
            </a:r>
            <a:r>
              <a:rPr lang="en-GB" dirty="0"/>
              <a:t> </a:t>
            </a:r>
            <a:r>
              <a:rPr lang="en-GB" dirty="0" err="1"/>
              <a:t>erat</a:t>
            </a:r>
            <a:r>
              <a:rPr lang="en-GB" dirty="0"/>
              <a:t> </a:t>
            </a:r>
            <a:r>
              <a:rPr lang="en-GB" dirty="0" err="1"/>
              <a:t>volutpat</a:t>
            </a:r>
            <a:r>
              <a:rPr lang="en-GB" dirty="0"/>
              <a:t>. Ut </a:t>
            </a:r>
            <a:r>
              <a:rPr lang="en-GB" dirty="0" err="1"/>
              <a:t>wisi</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a:t>
            </a:r>
            <a:r>
              <a:rPr lang="en-GB" dirty="0" err="1"/>
              <a:t>exerci</a:t>
            </a:r>
            <a:r>
              <a:rPr lang="en-GB" dirty="0"/>
              <a:t> </a:t>
            </a:r>
            <a:r>
              <a:rPr lang="en-GB" dirty="0" err="1"/>
              <a:t>tation</a:t>
            </a:r>
            <a:r>
              <a:rPr lang="en-GB" dirty="0"/>
              <a:t> </a:t>
            </a:r>
            <a:r>
              <a:rPr lang="en-GB" dirty="0" err="1"/>
              <a:t>ullamcorper</a:t>
            </a:r>
            <a:r>
              <a:rPr lang="en-GB" dirty="0"/>
              <a:t> </a:t>
            </a:r>
            <a:r>
              <a:rPr lang="en-GB" dirty="0" err="1"/>
              <a:t>suscipit</a:t>
            </a:r>
            <a:r>
              <a:rPr lang="en-GB" dirty="0"/>
              <a:t> </a:t>
            </a:r>
            <a:r>
              <a:rPr lang="en-GB" dirty="0" err="1"/>
              <a:t>lobortis</a:t>
            </a:r>
            <a:r>
              <a:rPr lang="en-GB" dirty="0"/>
              <a:t> </a:t>
            </a:r>
            <a:r>
              <a:rPr lang="en-GB" dirty="0" err="1"/>
              <a:t>nisl</a:t>
            </a:r>
            <a:r>
              <a:rPr lang="en-GB" dirty="0"/>
              <a:t>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r>
              <a:rPr lang="en-GB" dirty="0"/>
              <a:t>.</a:t>
            </a:r>
            <a:endParaRPr lang="en-US" dirty="0"/>
          </a:p>
        </p:txBody>
      </p:sp>
      <p:sp>
        <p:nvSpPr>
          <p:cNvPr id="14" name="Slide Number Placeholder 4">
            <a:extLst>
              <a:ext uri="{FF2B5EF4-FFF2-40B4-BE49-F238E27FC236}">
                <a16:creationId xmlns:a16="http://schemas.microsoft.com/office/drawing/2014/main" id="{33B3858C-63E1-C14A-8F32-CD43F89D829C}"/>
              </a:ext>
            </a:extLst>
          </p:cNvPr>
          <p:cNvSpPr>
            <a:spLocks noGrp="1"/>
          </p:cNvSpPr>
          <p:nvPr>
            <p:ph type="sldNum" sz="quarter" idx="12"/>
          </p:nvPr>
        </p:nvSpPr>
        <p:spPr>
          <a:xfrm>
            <a:off x="11173968" y="6212182"/>
            <a:ext cx="475488" cy="365125"/>
          </a:xfrm>
        </p:spPr>
        <p:txBody>
          <a:bodyPr anchor="t"/>
          <a:lstStyle/>
          <a:p>
            <a:fld id="{53969381-6070-C14C-AC19-9F0CCB6EE0F1}" type="slidenum">
              <a:rPr lang="en-US" smtClean="0"/>
              <a:pPr/>
              <a:t>‹#›</a:t>
            </a:fld>
            <a:endParaRPr lang="en-US"/>
          </a:p>
        </p:txBody>
      </p:sp>
    </p:spTree>
    <p:extLst>
      <p:ext uri="{BB962C8B-B14F-4D97-AF65-F5344CB8AC3E}">
        <p14:creationId xmlns:p14="http://schemas.microsoft.com/office/powerpoint/2010/main" val="17225869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0186D-5EF2-DD40-A2FB-CDB3477244D5}"/>
              </a:ext>
            </a:extLst>
          </p:cNvPr>
          <p:cNvSpPr>
            <a:spLocks noGrp="1"/>
          </p:cNvSpPr>
          <p:nvPr>
            <p:ph type="title" hasCustomPrompt="1"/>
          </p:nvPr>
        </p:nvSpPr>
        <p:spPr>
          <a:xfrm>
            <a:off x="655320" y="741068"/>
            <a:ext cx="6832568" cy="1262507"/>
          </a:xfrm>
        </p:spPr>
        <p:txBody>
          <a:bodyPr/>
          <a:lstStyle>
            <a:lvl1pPr>
              <a:defRPr sz="4000"/>
            </a:lvl1pPr>
          </a:lstStyle>
          <a:p>
            <a:r>
              <a:rPr lang="en-GB" dirty="0"/>
              <a:t>Subtitle name</a:t>
            </a:r>
            <a:br>
              <a:rPr lang="en-GB" dirty="0"/>
            </a:br>
            <a:r>
              <a:rPr lang="en-GB" dirty="0"/>
              <a:t>lorem ipsum long</a:t>
            </a:r>
            <a:endParaRPr lang="en-US" dirty="0"/>
          </a:p>
        </p:txBody>
      </p:sp>
      <p:sp>
        <p:nvSpPr>
          <p:cNvPr id="13" name="Text Placeholder 7">
            <a:extLst>
              <a:ext uri="{FF2B5EF4-FFF2-40B4-BE49-F238E27FC236}">
                <a16:creationId xmlns:a16="http://schemas.microsoft.com/office/drawing/2014/main" id="{0CE42AF1-7AD8-7A4F-8FB7-8B1CD6814BEC}"/>
              </a:ext>
            </a:extLst>
          </p:cNvPr>
          <p:cNvSpPr>
            <a:spLocks noGrp="1"/>
          </p:cNvSpPr>
          <p:nvPr>
            <p:ph type="body" sz="quarter" idx="14" hasCustomPrompt="1"/>
          </p:nvPr>
        </p:nvSpPr>
        <p:spPr>
          <a:xfrm>
            <a:off x="1236166" y="4884873"/>
            <a:ext cx="2121313" cy="313932"/>
          </a:xfrm>
        </p:spPr>
        <p:txBody>
          <a:bodyPr>
            <a:spAutoFit/>
          </a:bodyPr>
          <a:lstStyle>
            <a:lvl1pPr marL="0" indent="0">
              <a:buNone/>
              <a:defRPr b="0" i="0">
                <a:latin typeface="Space Grotesk Medium" pitchFamily="2" charset="77"/>
              </a:defRPr>
            </a:lvl1pPr>
          </a:lstStyle>
          <a:p>
            <a:pPr lvl="0"/>
            <a:r>
              <a:rPr lang="en-GB" dirty="0"/>
              <a:t>Name Surname</a:t>
            </a:r>
          </a:p>
        </p:txBody>
      </p:sp>
      <p:sp>
        <p:nvSpPr>
          <p:cNvPr id="14" name="Text Placeholder 7">
            <a:extLst>
              <a:ext uri="{FF2B5EF4-FFF2-40B4-BE49-F238E27FC236}">
                <a16:creationId xmlns:a16="http://schemas.microsoft.com/office/drawing/2014/main" id="{450D8542-3CD8-FF48-AAF9-F542954DED0A}"/>
              </a:ext>
            </a:extLst>
          </p:cNvPr>
          <p:cNvSpPr>
            <a:spLocks noGrp="1"/>
          </p:cNvSpPr>
          <p:nvPr>
            <p:ph type="body" sz="quarter" idx="15" hasCustomPrompt="1"/>
          </p:nvPr>
        </p:nvSpPr>
        <p:spPr>
          <a:xfrm>
            <a:off x="1236166" y="5249999"/>
            <a:ext cx="2121313" cy="313932"/>
          </a:xfrm>
        </p:spPr>
        <p:txBody>
          <a:bodyPr>
            <a:spAutoFit/>
          </a:bodyPr>
          <a:lstStyle>
            <a:lvl1pPr marL="0" indent="0">
              <a:buNone/>
              <a:defRPr b="0" i="0">
                <a:latin typeface="Space Grotesk" pitchFamily="2" charset="77"/>
              </a:defRPr>
            </a:lvl1pPr>
          </a:lstStyle>
          <a:p>
            <a:pPr lvl="0"/>
            <a:r>
              <a:rPr lang="en-GB" dirty="0"/>
              <a:t>Position</a:t>
            </a:r>
          </a:p>
        </p:txBody>
      </p:sp>
      <p:sp>
        <p:nvSpPr>
          <p:cNvPr id="18" name="Text Placeholder 7">
            <a:extLst>
              <a:ext uri="{FF2B5EF4-FFF2-40B4-BE49-F238E27FC236}">
                <a16:creationId xmlns:a16="http://schemas.microsoft.com/office/drawing/2014/main" id="{67DB947E-6E27-E14F-A73A-8F357BE9D73B}"/>
              </a:ext>
            </a:extLst>
          </p:cNvPr>
          <p:cNvSpPr>
            <a:spLocks noGrp="1"/>
          </p:cNvSpPr>
          <p:nvPr>
            <p:ph type="body" sz="quarter" idx="16" hasCustomPrompt="1"/>
          </p:nvPr>
        </p:nvSpPr>
        <p:spPr>
          <a:xfrm>
            <a:off x="3772843" y="4884873"/>
            <a:ext cx="2121313" cy="313932"/>
          </a:xfrm>
        </p:spPr>
        <p:txBody>
          <a:bodyPr>
            <a:spAutoFit/>
          </a:bodyPr>
          <a:lstStyle>
            <a:lvl1pPr marL="0" indent="0">
              <a:buNone/>
              <a:defRPr b="0" i="0">
                <a:latin typeface="Space Grotesk Medium" pitchFamily="2" charset="77"/>
              </a:defRPr>
            </a:lvl1pPr>
          </a:lstStyle>
          <a:p>
            <a:pPr lvl="0"/>
            <a:r>
              <a:rPr lang="en-GB" dirty="0"/>
              <a:t>Name Surname</a:t>
            </a:r>
          </a:p>
        </p:txBody>
      </p:sp>
      <p:sp>
        <p:nvSpPr>
          <p:cNvPr id="19" name="Text Placeholder 7">
            <a:extLst>
              <a:ext uri="{FF2B5EF4-FFF2-40B4-BE49-F238E27FC236}">
                <a16:creationId xmlns:a16="http://schemas.microsoft.com/office/drawing/2014/main" id="{27061E79-3994-6E40-8107-E0E018A5EF93}"/>
              </a:ext>
            </a:extLst>
          </p:cNvPr>
          <p:cNvSpPr>
            <a:spLocks noGrp="1"/>
          </p:cNvSpPr>
          <p:nvPr>
            <p:ph type="body" sz="quarter" idx="17" hasCustomPrompt="1"/>
          </p:nvPr>
        </p:nvSpPr>
        <p:spPr>
          <a:xfrm>
            <a:off x="3772843" y="5249998"/>
            <a:ext cx="2121313" cy="313932"/>
          </a:xfrm>
        </p:spPr>
        <p:txBody>
          <a:bodyPr>
            <a:spAutoFit/>
          </a:bodyPr>
          <a:lstStyle>
            <a:lvl1pPr marL="0" indent="0">
              <a:buNone/>
              <a:defRPr b="0" i="0">
                <a:latin typeface="Space Grotesk" pitchFamily="2" charset="77"/>
              </a:defRPr>
            </a:lvl1pPr>
          </a:lstStyle>
          <a:p>
            <a:pPr lvl="0"/>
            <a:r>
              <a:rPr lang="en-GB" dirty="0"/>
              <a:t>Position</a:t>
            </a:r>
          </a:p>
        </p:txBody>
      </p:sp>
      <p:sp>
        <p:nvSpPr>
          <p:cNvPr id="20" name="Text Placeholder 7">
            <a:extLst>
              <a:ext uri="{FF2B5EF4-FFF2-40B4-BE49-F238E27FC236}">
                <a16:creationId xmlns:a16="http://schemas.microsoft.com/office/drawing/2014/main" id="{8FE3634C-5838-9144-8782-4B745801988A}"/>
              </a:ext>
            </a:extLst>
          </p:cNvPr>
          <p:cNvSpPr>
            <a:spLocks noGrp="1"/>
          </p:cNvSpPr>
          <p:nvPr>
            <p:ph type="body" sz="quarter" idx="18" hasCustomPrompt="1"/>
          </p:nvPr>
        </p:nvSpPr>
        <p:spPr>
          <a:xfrm>
            <a:off x="6309520" y="4884873"/>
            <a:ext cx="2121313" cy="313932"/>
          </a:xfrm>
        </p:spPr>
        <p:txBody>
          <a:bodyPr>
            <a:spAutoFit/>
          </a:bodyPr>
          <a:lstStyle>
            <a:lvl1pPr marL="0" indent="0">
              <a:buNone/>
              <a:defRPr b="0" i="0">
                <a:latin typeface="Space Grotesk Medium" pitchFamily="2" charset="77"/>
              </a:defRPr>
            </a:lvl1pPr>
          </a:lstStyle>
          <a:p>
            <a:pPr lvl="0"/>
            <a:r>
              <a:rPr lang="en-GB" dirty="0"/>
              <a:t>Name Surname</a:t>
            </a:r>
          </a:p>
        </p:txBody>
      </p:sp>
      <p:sp>
        <p:nvSpPr>
          <p:cNvPr id="21" name="Text Placeholder 7">
            <a:extLst>
              <a:ext uri="{FF2B5EF4-FFF2-40B4-BE49-F238E27FC236}">
                <a16:creationId xmlns:a16="http://schemas.microsoft.com/office/drawing/2014/main" id="{790DB474-A66C-8E41-A82E-11B2F75CCB3D}"/>
              </a:ext>
            </a:extLst>
          </p:cNvPr>
          <p:cNvSpPr>
            <a:spLocks noGrp="1"/>
          </p:cNvSpPr>
          <p:nvPr>
            <p:ph type="body" sz="quarter" idx="19" hasCustomPrompt="1"/>
          </p:nvPr>
        </p:nvSpPr>
        <p:spPr>
          <a:xfrm>
            <a:off x="6309520" y="5249998"/>
            <a:ext cx="2121313" cy="313932"/>
          </a:xfrm>
        </p:spPr>
        <p:txBody>
          <a:bodyPr>
            <a:spAutoFit/>
          </a:bodyPr>
          <a:lstStyle>
            <a:lvl1pPr marL="0" indent="0">
              <a:buNone/>
              <a:defRPr b="0" i="0">
                <a:latin typeface="Space Grotesk" pitchFamily="2" charset="77"/>
              </a:defRPr>
            </a:lvl1pPr>
          </a:lstStyle>
          <a:p>
            <a:pPr lvl="0"/>
            <a:r>
              <a:rPr lang="en-GB" dirty="0"/>
              <a:t>Position</a:t>
            </a:r>
          </a:p>
        </p:txBody>
      </p:sp>
      <p:sp>
        <p:nvSpPr>
          <p:cNvPr id="22" name="Text Placeholder 7">
            <a:extLst>
              <a:ext uri="{FF2B5EF4-FFF2-40B4-BE49-F238E27FC236}">
                <a16:creationId xmlns:a16="http://schemas.microsoft.com/office/drawing/2014/main" id="{BF65707C-5733-B049-9ABB-BA2B09172A0D}"/>
              </a:ext>
            </a:extLst>
          </p:cNvPr>
          <p:cNvSpPr>
            <a:spLocks noGrp="1"/>
          </p:cNvSpPr>
          <p:nvPr>
            <p:ph type="body" sz="quarter" idx="20" hasCustomPrompt="1"/>
          </p:nvPr>
        </p:nvSpPr>
        <p:spPr>
          <a:xfrm>
            <a:off x="8905696" y="4884873"/>
            <a:ext cx="2121313" cy="313932"/>
          </a:xfrm>
        </p:spPr>
        <p:txBody>
          <a:bodyPr>
            <a:spAutoFit/>
          </a:bodyPr>
          <a:lstStyle>
            <a:lvl1pPr marL="0" indent="0">
              <a:buNone/>
              <a:defRPr b="0" i="0">
                <a:latin typeface="Space Grotesk Medium" pitchFamily="2" charset="77"/>
              </a:defRPr>
            </a:lvl1pPr>
          </a:lstStyle>
          <a:p>
            <a:pPr lvl="0"/>
            <a:r>
              <a:rPr lang="en-GB" dirty="0"/>
              <a:t>Name Surname</a:t>
            </a:r>
          </a:p>
        </p:txBody>
      </p:sp>
      <p:sp>
        <p:nvSpPr>
          <p:cNvPr id="23" name="Text Placeholder 7">
            <a:extLst>
              <a:ext uri="{FF2B5EF4-FFF2-40B4-BE49-F238E27FC236}">
                <a16:creationId xmlns:a16="http://schemas.microsoft.com/office/drawing/2014/main" id="{B236B4BD-18A5-8347-BCBC-5136C9798BE2}"/>
              </a:ext>
            </a:extLst>
          </p:cNvPr>
          <p:cNvSpPr>
            <a:spLocks noGrp="1"/>
          </p:cNvSpPr>
          <p:nvPr>
            <p:ph type="body" sz="quarter" idx="21" hasCustomPrompt="1"/>
          </p:nvPr>
        </p:nvSpPr>
        <p:spPr>
          <a:xfrm>
            <a:off x="8905696" y="5249998"/>
            <a:ext cx="2121313" cy="313932"/>
          </a:xfrm>
        </p:spPr>
        <p:txBody>
          <a:bodyPr>
            <a:spAutoFit/>
          </a:bodyPr>
          <a:lstStyle>
            <a:lvl1pPr marL="0" indent="0">
              <a:buNone/>
              <a:defRPr b="0" i="0">
                <a:latin typeface="Space Grotesk" pitchFamily="2" charset="77"/>
              </a:defRPr>
            </a:lvl1pPr>
          </a:lstStyle>
          <a:p>
            <a:pPr lvl="0"/>
            <a:r>
              <a:rPr lang="en-GB" dirty="0"/>
              <a:t>Position</a:t>
            </a:r>
          </a:p>
        </p:txBody>
      </p:sp>
      <p:sp>
        <p:nvSpPr>
          <p:cNvPr id="6" name="Picture Placeholder 5">
            <a:extLst>
              <a:ext uri="{FF2B5EF4-FFF2-40B4-BE49-F238E27FC236}">
                <a16:creationId xmlns:a16="http://schemas.microsoft.com/office/drawing/2014/main" id="{4E79DDB3-EBDA-694E-8566-9F1BC6484E9D}"/>
              </a:ext>
            </a:extLst>
          </p:cNvPr>
          <p:cNvSpPr>
            <a:spLocks noGrp="1"/>
          </p:cNvSpPr>
          <p:nvPr>
            <p:ph type="pic" sz="quarter" idx="22"/>
          </p:nvPr>
        </p:nvSpPr>
        <p:spPr>
          <a:xfrm>
            <a:off x="1206416" y="2551249"/>
            <a:ext cx="2151063" cy="2151062"/>
          </a:xfrm>
          <a:solidFill>
            <a:srgbClr val="8E96CD"/>
          </a:solidFill>
        </p:spPr>
        <p:txBody>
          <a:bodyPr anchor="ctr"/>
          <a:lstStyle>
            <a:lvl1pPr marL="0" indent="0" algn="ctr">
              <a:buNone/>
              <a:defRPr>
                <a:solidFill>
                  <a:srgbClr val="FFFFFF"/>
                </a:solidFill>
              </a:defRPr>
            </a:lvl1pPr>
          </a:lstStyle>
          <a:p>
            <a:endParaRPr lang="en-US" dirty="0"/>
          </a:p>
        </p:txBody>
      </p:sp>
      <p:sp>
        <p:nvSpPr>
          <p:cNvPr id="24" name="Picture Placeholder 5">
            <a:extLst>
              <a:ext uri="{FF2B5EF4-FFF2-40B4-BE49-F238E27FC236}">
                <a16:creationId xmlns:a16="http://schemas.microsoft.com/office/drawing/2014/main" id="{25BA650A-C2AF-AE41-BE69-10260E3E6876}"/>
              </a:ext>
            </a:extLst>
          </p:cNvPr>
          <p:cNvSpPr>
            <a:spLocks noGrp="1"/>
          </p:cNvSpPr>
          <p:nvPr>
            <p:ph type="pic" sz="quarter" idx="23"/>
          </p:nvPr>
        </p:nvSpPr>
        <p:spPr>
          <a:xfrm>
            <a:off x="3772843" y="2551249"/>
            <a:ext cx="2151063" cy="2151062"/>
          </a:xfrm>
          <a:solidFill>
            <a:srgbClr val="8E96CD"/>
          </a:solidFill>
        </p:spPr>
        <p:txBody>
          <a:bodyPr anchor="ctr"/>
          <a:lstStyle>
            <a:lvl1pPr marL="0" indent="0" algn="ctr">
              <a:buNone/>
              <a:defRPr>
                <a:solidFill>
                  <a:srgbClr val="FFFFFF"/>
                </a:solidFill>
              </a:defRPr>
            </a:lvl1pPr>
          </a:lstStyle>
          <a:p>
            <a:endParaRPr lang="en-US" dirty="0"/>
          </a:p>
        </p:txBody>
      </p:sp>
      <p:sp>
        <p:nvSpPr>
          <p:cNvPr id="25" name="Picture Placeholder 5">
            <a:extLst>
              <a:ext uri="{FF2B5EF4-FFF2-40B4-BE49-F238E27FC236}">
                <a16:creationId xmlns:a16="http://schemas.microsoft.com/office/drawing/2014/main" id="{D8142567-A5C1-DC47-A690-040CEFB1AD41}"/>
              </a:ext>
            </a:extLst>
          </p:cNvPr>
          <p:cNvSpPr>
            <a:spLocks noGrp="1"/>
          </p:cNvSpPr>
          <p:nvPr>
            <p:ph type="pic" sz="quarter" idx="24"/>
          </p:nvPr>
        </p:nvSpPr>
        <p:spPr>
          <a:xfrm>
            <a:off x="6339270" y="2551249"/>
            <a:ext cx="2151063" cy="2151062"/>
          </a:xfrm>
          <a:solidFill>
            <a:srgbClr val="8E96CD"/>
          </a:solidFill>
        </p:spPr>
        <p:txBody>
          <a:bodyPr anchor="ctr"/>
          <a:lstStyle>
            <a:lvl1pPr marL="0" indent="0" algn="ctr">
              <a:buNone/>
              <a:defRPr>
                <a:solidFill>
                  <a:srgbClr val="FFFFFF"/>
                </a:solidFill>
              </a:defRPr>
            </a:lvl1pPr>
          </a:lstStyle>
          <a:p>
            <a:endParaRPr lang="en-US" dirty="0"/>
          </a:p>
        </p:txBody>
      </p:sp>
      <p:sp>
        <p:nvSpPr>
          <p:cNvPr id="26" name="Picture Placeholder 5">
            <a:extLst>
              <a:ext uri="{FF2B5EF4-FFF2-40B4-BE49-F238E27FC236}">
                <a16:creationId xmlns:a16="http://schemas.microsoft.com/office/drawing/2014/main" id="{D12546E0-2C18-F048-B922-908B2A35FCAE}"/>
              </a:ext>
            </a:extLst>
          </p:cNvPr>
          <p:cNvSpPr>
            <a:spLocks noGrp="1"/>
          </p:cNvSpPr>
          <p:nvPr>
            <p:ph type="pic" sz="quarter" idx="25"/>
          </p:nvPr>
        </p:nvSpPr>
        <p:spPr>
          <a:xfrm>
            <a:off x="8905696" y="2551249"/>
            <a:ext cx="2151063" cy="2151062"/>
          </a:xfrm>
          <a:solidFill>
            <a:srgbClr val="8E96CD"/>
          </a:solidFill>
        </p:spPr>
        <p:txBody>
          <a:bodyPr anchor="ctr"/>
          <a:lstStyle>
            <a:lvl1pPr marL="0" indent="0" algn="ctr">
              <a:buNone/>
              <a:defRPr>
                <a:solidFill>
                  <a:srgbClr val="FFFFFF"/>
                </a:solidFill>
              </a:defRPr>
            </a:lvl1pPr>
          </a:lstStyle>
          <a:p>
            <a:endParaRPr lang="en-US" dirty="0"/>
          </a:p>
        </p:txBody>
      </p:sp>
      <p:sp>
        <p:nvSpPr>
          <p:cNvPr id="27" name="Footer Placeholder 3">
            <a:extLst>
              <a:ext uri="{FF2B5EF4-FFF2-40B4-BE49-F238E27FC236}">
                <a16:creationId xmlns:a16="http://schemas.microsoft.com/office/drawing/2014/main" id="{AFF9FBAA-AD5D-A44C-8273-DE1DD8FC491D}"/>
              </a:ext>
            </a:extLst>
          </p:cNvPr>
          <p:cNvSpPr>
            <a:spLocks noGrp="1"/>
          </p:cNvSpPr>
          <p:nvPr>
            <p:ph type="ftr" sz="quarter" idx="11"/>
          </p:nvPr>
        </p:nvSpPr>
        <p:spPr>
          <a:xfrm>
            <a:off x="655320" y="6212182"/>
            <a:ext cx="5760021" cy="344932"/>
          </a:xfrm>
        </p:spPr>
        <p:txBody>
          <a:bodyPr anchor="t"/>
          <a:lstStyle/>
          <a:p>
            <a:r>
              <a:rPr lang="en-US" dirty="0"/>
              <a:t>Presentation name</a:t>
            </a:r>
          </a:p>
        </p:txBody>
      </p:sp>
      <p:sp>
        <p:nvSpPr>
          <p:cNvPr id="28" name="Slide Number Placeholder 4">
            <a:extLst>
              <a:ext uri="{FF2B5EF4-FFF2-40B4-BE49-F238E27FC236}">
                <a16:creationId xmlns:a16="http://schemas.microsoft.com/office/drawing/2014/main" id="{356E5849-014B-044B-8DAB-E324C4D5D08D}"/>
              </a:ext>
            </a:extLst>
          </p:cNvPr>
          <p:cNvSpPr>
            <a:spLocks noGrp="1"/>
          </p:cNvSpPr>
          <p:nvPr>
            <p:ph type="sldNum" sz="quarter" idx="12"/>
          </p:nvPr>
        </p:nvSpPr>
        <p:spPr>
          <a:xfrm>
            <a:off x="11173968" y="6212182"/>
            <a:ext cx="475488" cy="365125"/>
          </a:xfrm>
        </p:spPr>
        <p:txBody>
          <a:bodyPr anchor="t"/>
          <a:lstStyle/>
          <a:p>
            <a:fld id="{53969381-6070-C14C-AC19-9F0CCB6EE0F1}" type="slidenum">
              <a:rPr lang="en-US" smtClean="0"/>
              <a:pPr/>
              <a:t>‹#›</a:t>
            </a:fld>
            <a:endParaRPr lang="en-US"/>
          </a:p>
        </p:txBody>
      </p:sp>
    </p:spTree>
    <p:extLst>
      <p:ext uri="{BB962C8B-B14F-4D97-AF65-F5344CB8AC3E}">
        <p14:creationId xmlns:p14="http://schemas.microsoft.com/office/powerpoint/2010/main" val="37072346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D1C32FF-65EB-0A49-B966-F80FFF6C08E2}"/>
              </a:ext>
            </a:extLst>
          </p:cNvPr>
          <p:cNvSpPr>
            <a:spLocks noGrp="1"/>
          </p:cNvSpPr>
          <p:nvPr>
            <p:ph type="title"/>
          </p:nvPr>
        </p:nvSpPr>
        <p:spPr>
          <a:xfrm>
            <a:off x="838200" y="365125"/>
            <a:ext cx="10646664" cy="1926813"/>
          </a:xfrm>
          <a:prstGeom prst="rect">
            <a:avLst/>
          </a:prstGeom>
        </p:spPr>
        <p:txBody>
          <a:bodyPr vert="horz" lIns="91440" tIns="45720" rIns="91440" bIns="45720" rtlCol="0" anchor="t">
            <a:noAutofit/>
          </a:bodyPr>
          <a:lstStyle/>
          <a:p>
            <a:endParaRPr lang="en-US" dirty="0"/>
          </a:p>
        </p:txBody>
      </p:sp>
      <p:sp>
        <p:nvSpPr>
          <p:cNvPr id="3" name="Text Placeholder 2">
            <a:extLst>
              <a:ext uri="{FF2B5EF4-FFF2-40B4-BE49-F238E27FC236}">
                <a16:creationId xmlns:a16="http://schemas.microsoft.com/office/drawing/2014/main" id="{B575F679-7423-3B4C-A754-9532BE3F12ED}"/>
              </a:ext>
            </a:extLst>
          </p:cNvPr>
          <p:cNvSpPr>
            <a:spLocks noGrp="1"/>
          </p:cNvSpPr>
          <p:nvPr>
            <p:ph type="body" idx="1"/>
          </p:nvPr>
        </p:nvSpPr>
        <p:spPr>
          <a:xfrm>
            <a:off x="838200" y="2497641"/>
            <a:ext cx="10646664" cy="3505015"/>
          </a:xfrm>
          <a:prstGeom prst="rect">
            <a:avLst/>
          </a:prstGeom>
        </p:spPr>
        <p:txBody>
          <a:bodyPr vert="horz" lIns="91440" tIns="45720" rIns="91440" bIns="45720" rtlCol="0" anchor="t">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Footer Placeholder 4">
            <a:extLst>
              <a:ext uri="{FF2B5EF4-FFF2-40B4-BE49-F238E27FC236}">
                <a16:creationId xmlns:a16="http://schemas.microsoft.com/office/drawing/2014/main" id="{3B40236B-8E81-E942-83B4-17BE52BD401F}"/>
              </a:ext>
            </a:extLst>
          </p:cNvPr>
          <p:cNvSpPr>
            <a:spLocks noGrp="1"/>
          </p:cNvSpPr>
          <p:nvPr>
            <p:ph type="ftr" sz="quarter" idx="3"/>
          </p:nvPr>
        </p:nvSpPr>
        <p:spPr>
          <a:xfrm>
            <a:off x="838200" y="6219825"/>
            <a:ext cx="4114800" cy="365125"/>
          </a:xfrm>
          <a:prstGeom prst="rect">
            <a:avLst/>
          </a:prstGeom>
        </p:spPr>
        <p:txBody>
          <a:bodyPr vert="horz" lIns="91440" tIns="45720" rIns="91440" bIns="45720" rtlCol="0" anchor="b"/>
          <a:lstStyle>
            <a:lvl1pPr algn="l">
              <a:defRPr sz="1400" baseline="0">
                <a:solidFill>
                  <a:srgbClr val="8E96CD"/>
                </a:solidFill>
                <a:latin typeface="Space Grotesk" pitchFamily="2" charset="77"/>
              </a:defRPr>
            </a:lvl1pPr>
          </a:lstStyle>
          <a:p>
            <a:r>
              <a:rPr lang="en-US"/>
              <a:t>Presentation name</a:t>
            </a:r>
            <a:endParaRPr lang="en-US" dirty="0"/>
          </a:p>
        </p:txBody>
      </p:sp>
      <p:sp>
        <p:nvSpPr>
          <p:cNvPr id="6" name="Slide Number Placeholder 5">
            <a:extLst>
              <a:ext uri="{FF2B5EF4-FFF2-40B4-BE49-F238E27FC236}">
                <a16:creationId xmlns:a16="http://schemas.microsoft.com/office/drawing/2014/main" id="{35D3A18A-24B4-9E40-80B1-0BEECEC88D39}"/>
              </a:ext>
            </a:extLst>
          </p:cNvPr>
          <p:cNvSpPr>
            <a:spLocks noGrp="1"/>
          </p:cNvSpPr>
          <p:nvPr>
            <p:ph type="sldNum" sz="quarter" idx="4"/>
          </p:nvPr>
        </p:nvSpPr>
        <p:spPr>
          <a:xfrm>
            <a:off x="8741664" y="6219825"/>
            <a:ext cx="2743200" cy="365125"/>
          </a:xfrm>
          <a:prstGeom prst="rect">
            <a:avLst/>
          </a:prstGeom>
        </p:spPr>
        <p:txBody>
          <a:bodyPr vert="horz" lIns="91440" tIns="45720" rIns="91440" bIns="45720" rtlCol="0" anchor="b"/>
          <a:lstStyle>
            <a:lvl1pPr algn="r">
              <a:defRPr sz="1400" baseline="0">
                <a:solidFill>
                  <a:srgbClr val="8E96CD"/>
                </a:solidFill>
                <a:latin typeface="Space Grotesk" pitchFamily="2" charset="77"/>
              </a:defRPr>
            </a:lvl1pPr>
          </a:lstStyle>
          <a:p>
            <a:fld id="{53969381-6070-C14C-AC19-9F0CCB6EE0F1}" type="slidenum">
              <a:rPr lang="en-US" smtClean="0"/>
              <a:pPr/>
              <a:t>‹#›</a:t>
            </a:fld>
            <a:endParaRPr lang="en-US"/>
          </a:p>
        </p:txBody>
      </p:sp>
    </p:spTree>
    <p:extLst>
      <p:ext uri="{BB962C8B-B14F-4D97-AF65-F5344CB8AC3E}">
        <p14:creationId xmlns:p14="http://schemas.microsoft.com/office/powerpoint/2010/main" val="14784222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7" r:id="rId3"/>
    <p:sldLayoutId id="2147483653" r:id="rId4"/>
    <p:sldLayoutId id="2147483658" r:id="rId5"/>
    <p:sldLayoutId id="2147483652" r:id="rId6"/>
    <p:sldLayoutId id="2147483651" r:id="rId7"/>
    <p:sldLayoutId id="2147483655" r:id="rId8"/>
    <p:sldLayoutId id="2147483659" r:id="rId9"/>
    <p:sldLayoutId id="2147483654" r:id="rId10"/>
    <p:sldLayoutId id="2147483656" r:id="rId11"/>
    <p:sldLayoutId id="2147483660" r:id="rId12"/>
    <p:sldLayoutId id="2147483661" r:id="rId13"/>
  </p:sldLayoutIdLst>
  <p:hf hdr="0" dt="0"/>
  <p:txStyles>
    <p:titleStyle>
      <a:lvl1pPr algn="l" defTabSz="914400" rtl="0" eaLnBrk="1" latinLnBrk="0" hangingPunct="1">
        <a:lnSpc>
          <a:spcPct val="90000"/>
        </a:lnSpc>
        <a:spcBef>
          <a:spcPct val="0"/>
        </a:spcBef>
        <a:buNone/>
        <a:defRPr sz="5000" kern="1200" cap="all" baseline="0">
          <a:solidFill>
            <a:srgbClr val="2E34D1"/>
          </a:solidFill>
          <a:latin typeface="Rando" pitchFamily="2" charset="77"/>
          <a:ea typeface="+mj-ea"/>
          <a:cs typeface="Rando" pitchFamily="2" charset="77"/>
        </a:defRPr>
      </a:lvl1pPr>
    </p:titleStyle>
    <p:bodyStyle>
      <a:lvl1pPr marL="228600" indent="-228600" algn="l" defTabSz="914400" rtl="0" eaLnBrk="1" latinLnBrk="0" hangingPunct="1">
        <a:lnSpc>
          <a:spcPct val="120000"/>
        </a:lnSpc>
        <a:spcBef>
          <a:spcPts val="1000"/>
        </a:spcBef>
        <a:buClr>
          <a:srgbClr val="2E34D1"/>
        </a:buClr>
        <a:buSzPct val="130000"/>
        <a:buFont typeface="System Font Regular"/>
        <a:buChar char="-"/>
        <a:defRPr sz="1560" kern="1200">
          <a:solidFill>
            <a:schemeClr val="tx1"/>
          </a:solidFill>
          <a:latin typeface="Space Grotesk" pitchFamily="2" charset="77"/>
          <a:ea typeface="+mn-ea"/>
          <a:cs typeface="+mn-cs"/>
        </a:defRPr>
      </a:lvl1pPr>
      <a:lvl2pPr marL="685800" indent="-228600" algn="l" defTabSz="914400" rtl="0" eaLnBrk="1" latinLnBrk="0" hangingPunct="1">
        <a:lnSpc>
          <a:spcPct val="120000"/>
        </a:lnSpc>
        <a:spcBef>
          <a:spcPts val="500"/>
        </a:spcBef>
        <a:buClr>
          <a:srgbClr val="2E34D1"/>
        </a:buClr>
        <a:buSzPct val="130000"/>
        <a:buFont typeface="System Font Regular"/>
        <a:buChar char="-"/>
        <a:defRPr sz="1560" kern="1200">
          <a:solidFill>
            <a:schemeClr val="tx1"/>
          </a:solidFill>
          <a:latin typeface="Space Grotesk" pitchFamily="2" charset="77"/>
          <a:ea typeface="+mn-ea"/>
          <a:cs typeface="+mn-cs"/>
        </a:defRPr>
      </a:lvl2pPr>
      <a:lvl3pPr marL="1143000" indent="-228600" algn="l" defTabSz="914400" rtl="0" eaLnBrk="1" latinLnBrk="0" hangingPunct="1">
        <a:lnSpc>
          <a:spcPct val="120000"/>
        </a:lnSpc>
        <a:spcBef>
          <a:spcPts val="500"/>
        </a:spcBef>
        <a:buClr>
          <a:srgbClr val="2E34D1"/>
        </a:buClr>
        <a:buSzPct val="130000"/>
        <a:buFont typeface="System Font Regular"/>
        <a:buChar char="-"/>
        <a:defRPr sz="1560" kern="1200">
          <a:solidFill>
            <a:schemeClr val="tx1"/>
          </a:solidFill>
          <a:latin typeface="Space Grotesk" pitchFamily="2" charset="77"/>
          <a:ea typeface="+mn-ea"/>
          <a:cs typeface="+mn-cs"/>
        </a:defRPr>
      </a:lvl3pPr>
      <a:lvl4pPr marL="1600200" indent="-228600" algn="l" defTabSz="914400" rtl="0" eaLnBrk="1" latinLnBrk="0" hangingPunct="1">
        <a:lnSpc>
          <a:spcPct val="120000"/>
        </a:lnSpc>
        <a:spcBef>
          <a:spcPts val="500"/>
        </a:spcBef>
        <a:buClr>
          <a:srgbClr val="2E34D1"/>
        </a:buClr>
        <a:buSzPct val="130000"/>
        <a:buFont typeface="System Font Regular"/>
        <a:buChar char="-"/>
        <a:defRPr sz="1560" kern="1200">
          <a:solidFill>
            <a:schemeClr val="tx1"/>
          </a:solidFill>
          <a:latin typeface="Space Grotesk" pitchFamily="2" charset="77"/>
          <a:ea typeface="+mn-ea"/>
          <a:cs typeface="+mn-cs"/>
        </a:defRPr>
      </a:lvl4pPr>
      <a:lvl5pPr marL="2057400" indent="-228600" algn="l" defTabSz="914400" rtl="0" eaLnBrk="1" latinLnBrk="0" hangingPunct="1">
        <a:lnSpc>
          <a:spcPct val="120000"/>
        </a:lnSpc>
        <a:spcBef>
          <a:spcPts val="500"/>
        </a:spcBef>
        <a:buClr>
          <a:srgbClr val="2E34D1"/>
        </a:buClr>
        <a:buSzPct val="130000"/>
        <a:buFont typeface="System Font Regular"/>
        <a:buChar char="-"/>
        <a:defRPr sz="1560" kern="1200">
          <a:solidFill>
            <a:schemeClr val="tx1"/>
          </a:solidFill>
          <a:latin typeface="Space Grotesk"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7BC374E7-D3F1-2843-977A-B6E65961963F}"/>
              </a:ext>
            </a:extLst>
          </p:cNvPr>
          <p:cNvSpPr>
            <a:spLocks noGrp="1"/>
          </p:cNvSpPr>
          <p:nvPr>
            <p:ph type="subTitle" idx="1"/>
          </p:nvPr>
        </p:nvSpPr>
        <p:spPr>
          <a:xfrm>
            <a:off x="646176" y="5315451"/>
            <a:ext cx="11095551" cy="846358"/>
          </a:xfrm>
        </p:spPr>
        <p:txBody>
          <a:bodyPr>
            <a:noAutofit/>
          </a:bodyPr>
          <a:lstStyle/>
          <a:p>
            <a:pPr algn="ctr">
              <a:lnSpc>
                <a:spcPct val="100000"/>
              </a:lnSpc>
            </a:pPr>
            <a:r>
              <a:rPr lang="lt-LT" dirty="0">
                <a:latin typeface="Times New Roman" panose="02020603050405020304" pitchFamily="18" charset="0"/>
                <a:cs typeface="Times New Roman" panose="02020603050405020304" pitchFamily="18" charset="0"/>
              </a:rPr>
              <a:t>Visuomenės sveikatos specialistė Neringa </a:t>
            </a:r>
            <a:r>
              <a:rPr lang="lt-LT" dirty="0" err="1">
                <a:latin typeface="Times New Roman" panose="02020603050405020304" pitchFamily="18" charset="0"/>
                <a:cs typeface="Times New Roman" panose="02020603050405020304" pitchFamily="18" charset="0"/>
              </a:rPr>
              <a:t>Jencienė</a:t>
            </a:r>
            <a:endParaRPr lang="lt-LT" dirty="0">
              <a:latin typeface="Times New Roman" panose="02020603050405020304" pitchFamily="18" charset="0"/>
              <a:cs typeface="Times New Roman" panose="02020603050405020304" pitchFamily="18" charset="0"/>
            </a:endParaRPr>
          </a:p>
          <a:p>
            <a:pPr algn="ctr">
              <a:lnSpc>
                <a:spcPct val="100000"/>
              </a:lnSpc>
            </a:pPr>
            <a:r>
              <a:rPr lang="lt-LT" dirty="0">
                <a:latin typeface="Times New Roman" panose="02020603050405020304" pitchFamily="18" charset="0"/>
                <a:cs typeface="Times New Roman" panose="02020603050405020304" pitchFamily="18" charset="0"/>
              </a:rPr>
              <a:t>2026</a:t>
            </a:r>
            <a:endParaRPr lang="en-US" dirty="0">
              <a:latin typeface="Times New Roman" panose="02020603050405020304" pitchFamily="18" charset="0"/>
              <a:cs typeface="Times New Roman" panose="02020603050405020304" pitchFamily="18" charset="0"/>
            </a:endParaRPr>
          </a:p>
        </p:txBody>
      </p:sp>
      <p:sp>
        <p:nvSpPr>
          <p:cNvPr id="5" name="Footer Placeholder 4">
            <a:extLst>
              <a:ext uri="{FF2B5EF4-FFF2-40B4-BE49-F238E27FC236}">
                <a16:creationId xmlns:a16="http://schemas.microsoft.com/office/drawing/2014/main" id="{B75D8568-8448-2740-89CC-8FE3774E3049}"/>
              </a:ext>
            </a:extLst>
          </p:cNvPr>
          <p:cNvSpPr>
            <a:spLocks noGrp="1"/>
          </p:cNvSpPr>
          <p:nvPr>
            <p:ph type="ftr" sz="quarter" idx="11"/>
          </p:nvPr>
        </p:nvSpPr>
        <p:spPr>
          <a:xfrm>
            <a:off x="613511" y="2838875"/>
            <a:ext cx="10964978" cy="2195583"/>
          </a:xfrm>
        </p:spPr>
        <p:txBody>
          <a:bodyPr/>
          <a:lstStyle/>
          <a:p>
            <a:pPr algn="ctr">
              <a:lnSpc>
                <a:spcPct val="150000"/>
              </a:lnSpc>
            </a:pPr>
            <a:r>
              <a:rPr lang="lt-LT" sz="2800" b="1" dirty="0">
                <a:solidFill>
                  <a:srgbClr val="FFFFFF"/>
                </a:solidFill>
                <a:latin typeface="Times New Roman" pitchFamily="18" charset="0"/>
                <a:ea typeface="+mj-ea"/>
                <a:cs typeface="Times New Roman" pitchFamily="18" charset="0"/>
              </a:rPr>
              <a:t>K</a:t>
            </a:r>
            <a:r>
              <a:rPr kumimoji="0" lang="lt-LT" sz="2800" b="1" i="0" u="none" strike="noStrike" kern="1200" cap="none" spc="0" normalizeH="0" baseline="0" noProof="0" dirty="0" err="1">
                <a:ln>
                  <a:noFill/>
                </a:ln>
                <a:solidFill>
                  <a:srgbClr val="FFFFFF"/>
                </a:solidFill>
                <a:effectLst/>
                <a:uLnTx/>
                <a:uFillTx/>
                <a:latin typeface="Times New Roman" pitchFamily="18" charset="0"/>
                <a:ea typeface="+mj-ea"/>
                <a:cs typeface="Times New Roman" pitchFamily="18" charset="0"/>
              </a:rPr>
              <a:t>laipėdos</a:t>
            </a:r>
            <a:r>
              <a:rPr kumimoji="0" lang="lt-LT" sz="2800" b="1" i="0" u="none" strike="noStrike" kern="1200" cap="none" spc="0" normalizeH="0" baseline="0" noProof="0" dirty="0">
                <a:ln>
                  <a:noFill/>
                </a:ln>
                <a:solidFill>
                  <a:srgbClr val="FFFFFF"/>
                </a:solidFill>
                <a:effectLst/>
                <a:uLnTx/>
                <a:uFillTx/>
                <a:latin typeface="Times New Roman" pitchFamily="18" charset="0"/>
                <a:ea typeface="+mj-ea"/>
                <a:cs typeface="Times New Roman" pitchFamily="18" charset="0"/>
              </a:rPr>
              <a:t> </a:t>
            </a:r>
            <a:r>
              <a:rPr kumimoji="0" lang="lt-LT" sz="2800" b="1" i="0" u="none" strike="noStrike" kern="1200" cap="none" spc="0" normalizeH="0" baseline="0" noProof="0" dirty="0" err="1">
                <a:ln>
                  <a:noFill/>
                </a:ln>
                <a:solidFill>
                  <a:srgbClr val="FFFFFF"/>
                </a:solidFill>
                <a:effectLst/>
                <a:uLnTx/>
                <a:uFillTx/>
                <a:latin typeface="Times New Roman" pitchFamily="18" charset="0"/>
                <a:ea typeface="+mj-ea"/>
                <a:cs typeface="Times New Roman" pitchFamily="18" charset="0"/>
              </a:rPr>
              <a:t>Sendvario</a:t>
            </a:r>
            <a:r>
              <a:rPr kumimoji="0" lang="lt-LT" sz="2800" b="1" i="0" u="none" strike="noStrike" kern="1200" cap="none" spc="0" normalizeH="0" baseline="0" noProof="0" dirty="0">
                <a:ln>
                  <a:noFill/>
                </a:ln>
                <a:solidFill>
                  <a:srgbClr val="FFFFFF"/>
                </a:solidFill>
                <a:effectLst/>
                <a:uLnTx/>
                <a:uFillTx/>
                <a:latin typeface="Times New Roman" pitchFamily="18" charset="0"/>
                <a:ea typeface="+mj-ea"/>
                <a:cs typeface="Times New Roman" pitchFamily="18" charset="0"/>
              </a:rPr>
              <a:t> progimnaziją lankančių </a:t>
            </a:r>
            <a:r>
              <a:rPr lang="lt-LT" sz="2800" b="1" dirty="0">
                <a:solidFill>
                  <a:srgbClr val="FFFFFF"/>
                </a:solidFill>
                <a:latin typeface="Times New Roman" pitchFamily="18" charset="0"/>
                <a:ea typeface="+mj-ea"/>
                <a:cs typeface="Times New Roman" pitchFamily="18" charset="0"/>
              </a:rPr>
              <a:t>mokinių</a:t>
            </a:r>
            <a:r>
              <a:rPr kumimoji="0" lang="lt-LT" sz="2800" b="1" i="0" u="none" strike="noStrike" kern="1200" cap="none" spc="0" normalizeH="0" baseline="0" noProof="0" dirty="0">
                <a:ln>
                  <a:noFill/>
                </a:ln>
                <a:solidFill>
                  <a:srgbClr val="FFFFFF"/>
                </a:solidFill>
                <a:effectLst/>
                <a:uLnTx/>
                <a:uFillTx/>
                <a:latin typeface="Times New Roman" pitchFamily="18" charset="0"/>
                <a:ea typeface="+mj-ea"/>
                <a:cs typeface="Times New Roman" pitchFamily="18" charset="0"/>
              </a:rPr>
              <a:t> profilaktinių sveikatos patikrinimų</a:t>
            </a:r>
          </a:p>
          <a:p>
            <a:pPr algn="ctr">
              <a:lnSpc>
                <a:spcPct val="150000"/>
              </a:lnSpc>
            </a:pPr>
            <a:r>
              <a:rPr kumimoji="0" lang="lt-LT" sz="2800" b="1" i="0" u="none" strike="noStrike" kern="1200" cap="none" spc="0" normalizeH="0" baseline="0" noProof="0" dirty="0">
                <a:ln>
                  <a:noFill/>
                </a:ln>
                <a:solidFill>
                  <a:srgbClr val="FFFFFF"/>
                </a:solidFill>
                <a:effectLst/>
                <a:uLnTx/>
                <a:uFillTx/>
                <a:latin typeface="Times New Roman" pitchFamily="18" charset="0"/>
                <a:ea typeface="+mj-ea"/>
                <a:cs typeface="Times New Roman" pitchFamily="18" charset="0"/>
              </a:rPr>
              <a:t> 2025-2026 </a:t>
            </a:r>
            <a:r>
              <a:rPr kumimoji="0" lang="lt-LT" sz="2800" b="1" i="0" u="none" strike="noStrike" kern="1200" cap="none" spc="0" normalizeH="0" baseline="0" noProof="0" dirty="0" err="1">
                <a:ln>
                  <a:noFill/>
                </a:ln>
                <a:solidFill>
                  <a:srgbClr val="FFFFFF"/>
                </a:solidFill>
                <a:effectLst/>
                <a:uLnTx/>
                <a:uFillTx/>
                <a:latin typeface="Times New Roman" pitchFamily="18" charset="0"/>
                <a:ea typeface="+mj-ea"/>
                <a:cs typeface="Times New Roman" pitchFamily="18" charset="0"/>
              </a:rPr>
              <a:t>m.m</a:t>
            </a:r>
            <a:r>
              <a:rPr kumimoji="0" lang="lt-LT" sz="2800" b="1" i="0" u="none" strike="noStrike" kern="1200" cap="none" spc="0" normalizeH="0" baseline="0" noProof="0" dirty="0">
                <a:ln>
                  <a:noFill/>
                </a:ln>
                <a:solidFill>
                  <a:srgbClr val="FFFFFF"/>
                </a:solidFill>
                <a:effectLst/>
                <a:uLnTx/>
                <a:uFillTx/>
                <a:latin typeface="Times New Roman" pitchFamily="18" charset="0"/>
                <a:ea typeface="+mj-ea"/>
                <a:cs typeface="Times New Roman" pitchFamily="18" charset="0"/>
              </a:rPr>
              <a:t>. duomenų analizė</a:t>
            </a:r>
            <a:r>
              <a:rPr kumimoji="0" lang="lt-LT" sz="3500" b="1" i="0" u="none" strike="noStrike" kern="1200" cap="none" spc="0" normalizeH="0" baseline="0" noProof="0" dirty="0">
                <a:ln>
                  <a:noFill/>
                </a:ln>
                <a:solidFill>
                  <a:prstClr val="black"/>
                </a:solidFill>
                <a:effectLst/>
                <a:uLnTx/>
                <a:uFillTx/>
                <a:latin typeface="Times New Roman" pitchFamily="18" charset="0"/>
                <a:ea typeface="+mj-ea"/>
                <a:cs typeface="Times New Roman" pitchFamily="18" charset="0"/>
              </a:rPr>
              <a:t/>
            </a:r>
            <a:br>
              <a:rPr kumimoji="0" lang="lt-LT" sz="3500" b="1" i="0" u="none" strike="noStrike" kern="1200" cap="none" spc="0" normalizeH="0" baseline="0" noProof="0" dirty="0">
                <a:ln>
                  <a:noFill/>
                </a:ln>
                <a:solidFill>
                  <a:prstClr val="black"/>
                </a:solidFill>
                <a:effectLst/>
                <a:uLnTx/>
                <a:uFillTx/>
                <a:latin typeface="Times New Roman" pitchFamily="18" charset="0"/>
                <a:ea typeface="+mj-ea"/>
                <a:cs typeface="Times New Roman" pitchFamily="18" charset="0"/>
              </a:rPr>
            </a:br>
            <a:endParaRPr lang="en-GB" sz="3500" cap="all" dirty="0">
              <a:solidFill>
                <a:srgbClr val="F0A334"/>
              </a:solidFill>
              <a:latin typeface="Montserrat Medium" pitchFamily="2" charset="0"/>
              <a:ea typeface="+mj-ea"/>
              <a:cs typeface="Rando" pitchFamily="2" charset="77"/>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3132" y="467517"/>
            <a:ext cx="3996267" cy="903871"/>
          </a:xfrm>
          <a:prstGeom prst="rect">
            <a:avLst/>
          </a:prstGeom>
        </p:spPr>
      </p:pic>
    </p:spTree>
    <p:extLst>
      <p:ext uri="{BB962C8B-B14F-4D97-AF65-F5344CB8AC3E}">
        <p14:creationId xmlns:p14="http://schemas.microsoft.com/office/powerpoint/2010/main" val="37371465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9155" y="738567"/>
            <a:ext cx="2993689" cy="677109"/>
          </a:xfrm>
          <a:prstGeom prst="rect">
            <a:avLst/>
          </a:prstGeom>
        </p:spPr>
      </p:pic>
      <p:sp>
        <p:nvSpPr>
          <p:cNvPr id="7" name="TextBox 6">
            <a:extLst>
              <a:ext uri="{FF2B5EF4-FFF2-40B4-BE49-F238E27FC236}">
                <a16:creationId xmlns:a16="http://schemas.microsoft.com/office/drawing/2014/main" id="{7C65851A-72F6-4414-9961-8407F7F53E3E}"/>
              </a:ext>
            </a:extLst>
          </p:cNvPr>
          <p:cNvSpPr txBox="1"/>
          <p:nvPr/>
        </p:nvSpPr>
        <p:spPr>
          <a:xfrm>
            <a:off x="335280" y="2794898"/>
            <a:ext cx="12445339"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lt-LT" sz="2800" b="1" dirty="0">
                <a:solidFill>
                  <a:srgbClr val="993366"/>
                </a:solidFill>
                <a:latin typeface="Times New Roman" pitchFamily="18" charset="0"/>
                <a:cs typeface="Times New Roman" pitchFamily="18" charset="0"/>
              </a:rPr>
              <a:t>FIZINIO LAVINIMO GRUPĖS</a:t>
            </a:r>
            <a:endParaRPr kumimoji="0" lang="en-US" sz="2800" b="0" i="0" u="none" strike="noStrike" kern="1200" cap="none" spc="0" normalizeH="0" baseline="0" noProof="0" dirty="0">
              <a:ln>
                <a:noFill/>
              </a:ln>
              <a:solidFill>
                <a:srgbClr val="993366"/>
              </a:solidFill>
              <a:effectLst/>
              <a:uLnTx/>
              <a:uFillTx/>
              <a:latin typeface="Calibri"/>
              <a:ea typeface="+mn-ea"/>
              <a:cs typeface="+mn-cs"/>
            </a:endParaRPr>
          </a:p>
        </p:txBody>
      </p:sp>
    </p:spTree>
    <p:extLst>
      <p:ext uri="{BB962C8B-B14F-4D97-AF65-F5344CB8AC3E}">
        <p14:creationId xmlns:p14="http://schemas.microsoft.com/office/powerpoint/2010/main" val="26471399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7A799D80-5C3C-4D84-80E9-1FA3667CEE12}"/>
              </a:ext>
            </a:extLst>
          </p:cNvPr>
          <p:cNvSpPr>
            <a:spLocks noGrp="1"/>
          </p:cNvSpPr>
          <p:nvPr>
            <p:ph type="title"/>
          </p:nvPr>
        </p:nvSpPr>
        <p:spPr>
          <a:xfrm>
            <a:off x="999704" y="363682"/>
            <a:ext cx="10518648" cy="1037662"/>
          </a:xfrm>
        </p:spPr>
        <p:txBody>
          <a:bodyPr/>
          <a:lstStyle/>
          <a:p>
            <a:pPr algn="ctr"/>
            <a:r>
              <a:rPr lang="lt-LT" altLang="lt-LT" sz="2800" b="1" dirty="0">
                <a:solidFill>
                  <a:srgbClr val="993366"/>
                </a:solidFill>
                <a:latin typeface="Times New Roman" pitchFamily="18" charset="0"/>
                <a:cs typeface="Times New Roman" pitchFamily="18" charset="0"/>
              </a:rPr>
              <a:t>Vaikų pasiskirstymas pagal fizinio ugdymo grupes (proc.)</a:t>
            </a:r>
            <a:endParaRPr lang="en-US" sz="2800" dirty="0">
              <a:solidFill>
                <a:srgbClr val="993366"/>
              </a:solidFill>
            </a:endParaRPr>
          </a:p>
        </p:txBody>
      </p:sp>
      <p:sp>
        <p:nvSpPr>
          <p:cNvPr id="5" name="Poraštės vietos rezervavimo ženklas 4">
            <a:extLst>
              <a:ext uri="{FF2B5EF4-FFF2-40B4-BE49-F238E27FC236}">
                <a16:creationId xmlns:a16="http://schemas.microsoft.com/office/drawing/2014/main" id="{EC68887A-438E-44F7-84F7-74E7B968DA8D}"/>
              </a:ext>
            </a:extLst>
          </p:cNvPr>
          <p:cNvSpPr>
            <a:spLocks noGrp="1"/>
          </p:cNvSpPr>
          <p:nvPr>
            <p:ph type="ftr" sz="quarter" idx="11"/>
          </p:nvPr>
        </p:nvSpPr>
        <p:spPr>
          <a:xfrm>
            <a:off x="85304" y="6353298"/>
            <a:ext cx="5760021" cy="344932"/>
          </a:xfrm>
        </p:spPr>
        <p:txBody>
          <a:bodyPr/>
          <a:lstStyle/>
          <a:p>
            <a:r>
              <a:rPr lang="lt-LT" sz="2400" i="1" dirty="0">
                <a:solidFill>
                  <a:srgbClr val="993366"/>
                </a:solidFill>
                <a:latin typeface="Times New Roman" panose="02020603050405020304" pitchFamily="18" charset="0"/>
                <a:cs typeface="Times New Roman" panose="02020603050405020304" pitchFamily="18" charset="0"/>
              </a:rPr>
              <a:t>Šaltinis: VSS IS</a:t>
            </a:r>
            <a:endParaRPr lang="en-US" sz="2400" i="1" dirty="0">
              <a:solidFill>
                <a:srgbClr val="993366"/>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8E96CD"/>
              </a:solidFill>
              <a:effectLst/>
              <a:uLnTx/>
              <a:uFillTx/>
              <a:latin typeface="Space Grotesk" pitchFamily="2" charset="77"/>
              <a:ea typeface="+mn-ea"/>
              <a:cs typeface="+mn-cs"/>
            </a:endParaRPr>
          </a:p>
        </p:txBody>
      </p:sp>
      <p:sp>
        <p:nvSpPr>
          <p:cNvPr id="6" name="Skaidrės numerio vietos rezervavimo ženklas 5">
            <a:extLst>
              <a:ext uri="{FF2B5EF4-FFF2-40B4-BE49-F238E27FC236}">
                <a16:creationId xmlns:a16="http://schemas.microsoft.com/office/drawing/2014/main" id="{29D42C4F-D37D-45C8-9287-B43E4556604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969381-6070-C14C-AC19-9F0CCB6EE0F1}" type="slidenum">
              <a:rPr kumimoji="0" lang="en-US" sz="1400" b="0" i="0" u="none" strike="noStrike" kern="1200" cap="none" spc="0" normalizeH="0" baseline="0" noProof="0" smtClean="0">
                <a:ln>
                  <a:noFill/>
                </a:ln>
                <a:solidFill>
                  <a:srgbClr val="8E96CD"/>
                </a:solidFill>
                <a:effectLst/>
                <a:uLnTx/>
                <a:uFillTx/>
                <a:latin typeface="Space Grotesk"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400" b="0" i="0" u="none" strike="noStrike" kern="1200" cap="none" spc="0" normalizeH="0" baseline="0" noProof="0">
              <a:ln>
                <a:noFill/>
              </a:ln>
              <a:solidFill>
                <a:srgbClr val="8E96CD"/>
              </a:solidFill>
              <a:effectLst/>
              <a:uLnTx/>
              <a:uFillTx/>
              <a:latin typeface="Space Grotesk" pitchFamily="2" charset="77"/>
              <a:ea typeface="+mn-ea"/>
              <a:cs typeface="+mn-cs"/>
            </a:endParaRPr>
          </a:p>
        </p:txBody>
      </p:sp>
      <p:graphicFrame>
        <p:nvGraphicFramePr>
          <p:cNvPr id="3" name="Diagrama 2">
            <a:extLst>
              <a:ext uri="{FF2B5EF4-FFF2-40B4-BE49-F238E27FC236}">
                <a16:creationId xmlns:a16="http://schemas.microsoft.com/office/drawing/2014/main" id="{4C626FAA-9C32-6A14-420D-6894A8C075B6}"/>
              </a:ext>
            </a:extLst>
          </p:cNvPr>
          <p:cNvGraphicFramePr>
            <a:graphicFrameLocks/>
          </p:cNvGraphicFramePr>
          <p:nvPr>
            <p:extLst>
              <p:ext uri="{D42A27DB-BD31-4B8C-83A1-F6EECF244321}">
                <p14:modId xmlns:p14="http://schemas.microsoft.com/office/powerpoint/2010/main" val="2955991217"/>
              </p:ext>
            </p:extLst>
          </p:nvPr>
        </p:nvGraphicFramePr>
        <p:xfrm>
          <a:off x="1690255" y="1514763"/>
          <a:ext cx="9483713" cy="451658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3552905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9155" y="738567"/>
            <a:ext cx="2993689" cy="677109"/>
          </a:xfrm>
          <a:prstGeom prst="rect">
            <a:avLst/>
          </a:prstGeom>
        </p:spPr>
      </p:pic>
      <p:sp>
        <p:nvSpPr>
          <p:cNvPr id="7" name="TextBox 6">
            <a:extLst>
              <a:ext uri="{FF2B5EF4-FFF2-40B4-BE49-F238E27FC236}">
                <a16:creationId xmlns:a16="http://schemas.microsoft.com/office/drawing/2014/main" id="{7C65851A-72F6-4414-9961-8407F7F53E3E}"/>
              </a:ext>
            </a:extLst>
          </p:cNvPr>
          <p:cNvSpPr txBox="1"/>
          <p:nvPr/>
        </p:nvSpPr>
        <p:spPr>
          <a:xfrm>
            <a:off x="0" y="3044279"/>
            <a:ext cx="12445339"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t-LT" altLang="lt-LT" sz="2800" b="1" i="0" u="none" strike="noStrike" kern="1200" cap="none" spc="0" normalizeH="0" baseline="0" noProof="0" dirty="0">
                <a:ln>
                  <a:noFill/>
                </a:ln>
                <a:solidFill>
                  <a:srgbClr val="993366"/>
                </a:solidFill>
                <a:effectLst/>
                <a:uLnTx/>
                <a:uFillTx/>
                <a:latin typeface="Times New Roman" pitchFamily="18" charset="0"/>
                <a:ea typeface="+mn-ea"/>
                <a:cs typeface="Times New Roman" pitchFamily="18" charset="0"/>
              </a:rPr>
              <a:t>DANTŲ BŪKLĖ</a:t>
            </a:r>
            <a:endParaRPr kumimoji="0" lang="en-US" sz="2800" b="0" i="0" u="none" strike="noStrike" kern="1200" cap="none" spc="0" normalizeH="0" baseline="0" noProof="0" dirty="0">
              <a:ln>
                <a:noFill/>
              </a:ln>
              <a:solidFill>
                <a:srgbClr val="993366"/>
              </a:solidFill>
              <a:effectLst/>
              <a:uLnTx/>
              <a:uFillTx/>
              <a:latin typeface="Calibri"/>
              <a:ea typeface="+mn-ea"/>
              <a:cs typeface="+mn-cs"/>
            </a:endParaRPr>
          </a:p>
        </p:txBody>
      </p:sp>
    </p:spTree>
    <p:extLst>
      <p:ext uri="{BB962C8B-B14F-4D97-AF65-F5344CB8AC3E}">
        <p14:creationId xmlns:p14="http://schemas.microsoft.com/office/powerpoint/2010/main" val="31502243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C7D0F48D-AF35-4328-956B-9AB032C4D04B}"/>
              </a:ext>
            </a:extLst>
          </p:cNvPr>
          <p:cNvSpPr>
            <a:spLocks noGrp="1"/>
          </p:cNvSpPr>
          <p:nvPr>
            <p:ph type="title"/>
          </p:nvPr>
        </p:nvSpPr>
        <p:spPr>
          <a:xfrm>
            <a:off x="188086" y="507631"/>
            <a:ext cx="11815828" cy="571500"/>
          </a:xfrm>
        </p:spPr>
        <p:txBody>
          <a:bodyPr/>
          <a:lstStyle/>
          <a:p>
            <a:pPr algn="ctr"/>
            <a:r>
              <a:rPr lang="lt-LT" altLang="lt-LT" sz="2800" b="1" dirty="0">
                <a:solidFill>
                  <a:srgbClr val="993366"/>
                </a:solidFill>
                <a:latin typeface="Times New Roman" pitchFamily="18" charset="0"/>
                <a:cs typeface="Times New Roman" pitchFamily="18" charset="0"/>
              </a:rPr>
              <a:t>Dantų ėduonies intensyvumo (</a:t>
            </a:r>
            <a:r>
              <a:rPr lang="en-US" altLang="lt-LT" sz="2800" b="1" dirty="0" err="1">
                <a:solidFill>
                  <a:srgbClr val="993366"/>
                </a:solidFill>
                <a:latin typeface="Times New Roman" pitchFamily="18" charset="0"/>
                <a:cs typeface="Times New Roman" pitchFamily="18" charset="0"/>
              </a:rPr>
              <a:t>kpi+KPI</a:t>
            </a:r>
            <a:r>
              <a:rPr lang="lt-LT" altLang="lt-LT" sz="2800" b="1" dirty="0">
                <a:solidFill>
                  <a:srgbClr val="993366"/>
                </a:solidFill>
                <a:latin typeface="Times New Roman" pitchFamily="18" charset="0"/>
                <a:cs typeface="Times New Roman" pitchFamily="18" charset="0"/>
              </a:rPr>
              <a:t>)</a:t>
            </a:r>
            <a:r>
              <a:rPr lang="en-US" altLang="lt-LT" sz="2800" b="1" dirty="0">
                <a:solidFill>
                  <a:srgbClr val="993366"/>
                </a:solidFill>
                <a:latin typeface="Times New Roman" pitchFamily="18" charset="0"/>
                <a:cs typeface="Times New Roman" pitchFamily="18" charset="0"/>
              </a:rPr>
              <a:t> </a:t>
            </a:r>
            <a:r>
              <a:rPr lang="en-US" altLang="lt-LT" sz="2800" b="1" dirty="0" err="1">
                <a:solidFill>
                  <a:srgbClr val="993366"/>
                </a:solidFill>
                <a:latin typeface="Times New Roman" pitchFamily="18" charset="0"/>
                <a:cs typeface="Times New Roman" pitchFamily="18" charset="0"/>
              </a:rPr>
              <a:t>indeksas</a:t>
            </a:r>
            <a:r>
              <a:rPr lang="lt-LT" altLang="lt-LT" sz="2800" b="1" dirty="0">
                <a:solidFill>
                  <a:srgbClr val="993366"/>
                </a:solidFill>
                <a:latin typeface="Times New Roman" pitchFamily="18" charset="0"/>
                <a:cs typeface="Times New Roman" pitchFamily="18" charset="0"/>
              </a:rPr>
              <a:t> 2024/2025</a:t>
            </a:r>
            <a:r>
              <a:rPr lang="en-US" altLang="lt-LT" sz="2800" b="1" dirty="0">
                <a:solidFill>
                  <a:srgbClr val="993366"/>
                </a:solidFill>
                <a:latin typeface="Times New Roman" pitchFamily="18" charset="0"/>
                <a:cs typeface="Times New Roman" pitchFamily="18" charset="0"/>
              </a:rPr>
              <a:t> </a:t>
            </a:r>
            <a:r>
              <a:rPr lang="lt-LT" altLang="lt-LT" sz="2800" b="1" dirty="0">
                <a:solidFill>
                  <a:srgbClr val="993366"/>
                </a:solidFill>
                <a:latin typeface="Times New Roman" pitchFamily="18" charset="0"/>
                <a:cs typeface="Times New Roman" pitchFamily="18" charset="0"/>
              </a:rPr>
              <a:t/>
            </a:r>
            <a:br>
              <a:rPr lang="lt-LT" altLang="lt-LT" sz="2800" b="1" dirty="0">
                <a:solidFill>
                  <a:srgbClr val="993366"/>
                </a:solidFill>
                <a:latin typeface="Times New Roman" pitchFamily="18" charset="0"/>
                <a:cs typeface="Times New Roman" pitchFamily="18" charset="0"/>
              </a:rPr>
            </a:br>
            <a:r>
              <a:rPr lang="lt-LT" altLang="lt-LT" sz="2800" b="1" dirty="0" err="1">
                <a:solidFill>
                  <a:srgbClr val="993366"/>
                </a:solidFill>
                <a:latin typeface="Times New Roman" pitchFamily="18" charset="0"/>
                <a:cs typeface="Times New Roman" pitchFamily="18" charset="0"/>
              </a:rPr>
              <a:t>m.m</a:t>
            </a:r>
            <a:r>
              <a:rPr lang="lt-LT" altLang="lt-LT" sz="2800" b="1" dirty="0">
                <a:solidFill>
                  <a:srgbClr val="993366"/>
                </a:solidFill>
                <a:latin typeface="Times New Roman" pitchFamily="18" charset="0"/>
                <a:cs typeface="Times New Roman" pitchFamily="18" charset="0"/>
              </a:rPr>
              <a:t>.</a:t>
            </a:r>
            <a:endParaRPr lang="en-US" sz="2800" dirty="0">
              <a:solidFill>
                <a:srgbClr val="993366"/>
              </a:solidFill>
            </a:endParaRPr>
          </a:p>
        </p:txBody>
      </p:sp>
      <p:sp>
        <p:nvSpPr>
          <p:cNvPr id="4" name="Poraštės vietos rezervavimo ženklas 3">
            <a:extLst>
              <a:ext uri="{FF2B5EF4-FFF2-40B4-BE49-F238E27FC236}">
                <a16:creationId xmlns:a16="http://schemas.microsoft.com/office/drawing/2014/main" id="{E7333EA7-11B6-480F-A3FE-0EEDED486A0A}"/>
              </a:ext>
            </a:extLst>
          </p:cNvPr>
          <p:cNvSpPr>
            <a:spLocks noGrp="1"/>
          </p:cNvSpPr>
          <p:nvPr>
            <p:ph type="ftr" sz="quarter" idx="11"/>
          </p:nvPr>
        </p:nvSpPr>
        <p:spPr>
          <a:xfrm>
            <a:off x="0" y="6384648"/>
            <a:ext cx="5760021" cy="344932"/>
          </a:xfrm>
        </p:spPr>
        <p:txBody>
          <a:bodyPr/>
          <a:lstStyle/>
          <a:p>
            <a:r>
              <a:rPr lang="lt-LT" sz="1800" i="1" dirty="0">
                <a:solidFill>
                  <a:srgbClr val="993366"/>
                </a:solidFill>
                <a:latin typeface="Times New Roman" panose="02020603050405020304" pitchFamily="18" charset="0"/>
                <a:cs typeface="Times New Roman" panose="02020603050405020304" pitchFamily="18" charset="0"/>
              </a:rPr>
              <a:t>Šaltinis: VSS IS</a:t>
            </a:r>
            <a:endParaRPr lang="en-US" sz="1800" i="1" dirty="0">
              <a:solidFill>
                <a:srgbClr val="993366"/>
              </a:solidFill>
              <a:latin typeface="Times New Roman" panose="02020603050405020304" pitchFamily="18" charset="0"/>
              <a:cs typeface="Times New Roman" panose="02020603050405020304" pitchFamily="18" charset="0"/>
            </a:endParaRPr>
          </a:p>
          <a:p>
            <a:endParaRPr lang="en-US" sz="1800" dirty="0"/>
          </a:p>
        </p:txBody>
      </p:sp>
      <p:sp>
        <p:nvSpPr>
          <p:cNvPr id="5" name="Skaidrės numerio vietos rezervavimo ženklas 4">
            <a:extLst>
              <a:ext uri="{FF2B5EF4-FFF2-40B4-BE49-F238E27FC236}">
                <a16:creationId xmlns:a16="http://schemas.microsoft.com/office/drawing/2014/main" id="{63932157-C1A5-4B58-A007-D5DE3C822293}"/>
              </a:ext>
            </a:extLst>
          </p:cNvPr>
          <p:cNvSpPr>
            <a:spLocks noGrp="1"/>
          </p:cNvSpPr>
          <p:nvPr>
            <p:ph type="sldNum" sz="quarter" idx="12"/>
          </p:nvPr>
        </p:nvSpPr>
        <p:spPr/>
        <p:txBody>
          <a:bodyPr/>
          <a:lstStyle/>
          <a:p>
            <a:fld id="{53969381-6070-C14C-AC19-9F0CCB6EE0F1}" type="slidenum">
              <a:rPr lang="en-US" smtClean="0"/>
              <a:pPr/>
              <a:t>13</a:t>
            </a:fld>
            <a:endParaRPr lang="en-US"/>
          </a:p>
        </p:txBody>
      </p:sp>
      <p:sp>
        <p:nvSpPr>
          <p:cNvPr id="8" name="Rounded Rectangle 1">
            <a:extLst>
              <a:ext uri="{FF2B5EF4-FFF2-40B4-BE49-F238E27FC236}">
                <a16:creationId xmlns:a16="http://schemas.microsoft.com/office/drawing/2014/main" id="{D15348CB-008E-4339-BA9B-98E40F36DCF9}"/>
              </a:ext>
            </a:extLst>
          </p:cNvPr>
          <p:cNvSpPr/>
          <p:nvPr/>
        </p:nvSpPr>
        <p:spPr>
          <a:xfrm>
            <a:off x="9365382" y="672173"/>
            <a:ext cx="2705428" cy="1353053"/>
          </a:xfrm>
          <a:prstGeom prst="roundRect">
            <a:avLst/>
          </a:prstGeom>
          <a:solidFill>
            <a:srgbClr val="F79646">
              <a:lumMod val="40000"/>
              <a:lumOff val="60000"/>
            </a:srgbClr>
          </a:solidFill>
          <a:ln w="25400" cap="flat" cmpd="sng" algn="ctr">
            <a:solidFill>
              <a:srgbClr val="4F81BD">
                <a:shade val="50000"/>
              </a:srgbClr>
            </a:solidFill>
            <a:prstDash val="solid"/>
          </a:ln>
          <a:effectLst/>
        </p:spPr>
        <p:txBody>
          <a:bodyPr rtlCol="0"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ES_tradnl" sz="1400" b="1"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defTabSz="914400" eaLnBrk="1" fontAlgn="base" latinLnBrk="0" hangingPunct="1">
              <a:lnSpc>
                <a:spcPct val="100000"/>
              </a:lnSpc>
              <a:spcBef>
                <a:spcPct val="0"/>
              </a:spcBef>
              <a:spcAft>
                <a:spcPct val="0"/>
              </a:spcAft>
              <a:buClrTx/>
              <a:buSzTx/>
              <a:buFontTx/>
              <a:buNone/>
              <a:tabLst/>
              <a:defRPr/>
            </a:pPr>
            <a:r>
              <a:rPr kumimoji="0" lang="es-ES_tradnl" sz="1400" b="1"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kpi+KPI indekso ribos: </a:t>
            </a:r>
          </a:p>
          <a:p>
            <a:pPr marL="0" marR="0" lvl="0" indent="0" defTabSz="914400" eaLnBrk="1" fontAlgn="base" latinLnBrk="0" hangingPunct="1">
              <a:lnSpc>
                <a:spcPct val="100000"/>
              </a:lnSpc>
              <a:spcBef>
                <a:spcPct val="0"/>
              </a:spcBef>
              <a:spcAft>
                <a:spcPct val="0"/>
              </a:spcAft>
              <a:buClrTx/>
              <a:buSzTx/>
              <a:buFontTx/>
              <a:buNone/>
              <a:tabLst/>
              <a:defRPr/>
            </a:pPr>
            <a:r>
              <a:rPr kumimoji="0" lang="es-ES_tradnl" sz="1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Labai žemas - mažiau nei 1,2.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Žemas - 1,2-2,6.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Vidutinis 2,7-4,4.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Aukštas 4,5-6,5.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Labai aukštas - daugiau nei 6,5</a:t>
            </a:r>
            <a:r>
              <a:rPr kumimoji="0" lang="en-US" sz="16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lt-LT" altLang="lt-LT" sz="1600" b="0" i="1"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aphicFrame>
        <p:nvGraphicFramePr>
          <p:cNvPr id="3" name="Diagrama 2">
            <a:extLst>
              <a:ext uri="{FF2B5EF4-FFF2-40B4-BE49-F238E27FC236}">
                <a16:creationId xmlns:a16="http://schemas.microsoft.com/office/drawing/2014/main" id="{FAEAC6AB-65E9-739C-1F8B-30BC0585FC3D}"/>
              </a:ext>
            </a:extLst>
          </p:cNvPr>
          <p:cNvGraphicFramePr>
            <a:graphicFrameLocks/>
          </p:cNvGraphicFramePr>
          <p:nvPr>
            <p:extLst>
              <p:ext uri="{D42A27DB-BD31-4B8C-83A1-F6EECF244321}">
                <p14:modId xmlns:p14="http://schemas.microsoft.com/office/powerpoint/2010/main" val="3600224522"/>
              </p:ext>
            </p:extLst>
          </p:nvPr>
        </p:nvGraphicFramePr>
        <p:xfrm>
          <a:off x="905164" y="1413164"/>
          <a:ext cx="10538691" cy="479901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9410434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77359-E3D6-B13F-4D18-C37DC897075D}"/>
              </a:ext>
            </a:extLst>
          </p:cNvPr>
          <p:cNvSpPr>
            <a:spLocks noGrp="1"/>
          </p:cNvSpPr>
          <p:nvPr>
            <p:ph type="title"/>
          </p:nvPr>
        </p:nvSpPr>
        <p:spPr>
          <a:xfrm>
            <a:off x="655639" y="557807"/>
            <a:ext cx="10337944" cy="837009"/>
          </a:xfrm>
        </p:spPr>
        <p:txBody>
          <a:bodyPr/>
          <a:lstStyle/>
          <a:p>
            <a:pPr algn="ctr"/>
            <a:r>
              <a:rPr lang="lt-LT" sz="3200" dirty="0">
                <a:solidFill>
                  <a:srgbClr val="993366"/>
                </a:solidFill>
                <a:latin typeface="Times New Roman" panose="02020603050405020304" pitchFamily="18" charset="0"/>
                <a:cs typeface="Times New Roman" panose="02020603050405020304" pitchFamily="18" charset="0"/>
              </a:rPr>
              <a:t>Dantų ėduonies intensyvumo rodiklis (proc.)</a:t>
            </a:r>
            <a:endParaRPr lang="LID4096" sz="3200" dirty="0">
              <a:solidFill>
                <a:srgbClr val="993366"/>
              </a:solidFill>
              <a:latin typeface="Times New Roman" panose="02020603050405020304" pitchFamily="18" charset="0"/>
              <a:cs typeface="Times New Roman" panose="02020603050405020304" pitchFamily="18" charset="0"/>
            </a:endParaRPr>
          </a:p>
        </p:txBody>
      </p:sp>
      <p:sp>
        <p:nvSpPr>
          <p:cNvPr id="4" name="Footer Placeholder 3">
            <a:extLst>
              <a:ext uri="{FF2B5EF4-FFF2-40B4-BE49-F238E27FC236}">
                <a16:creationId xmlns:a16="http://schemas.microsoft.com/office/drawing/2014/main" id="{0AA19D2D-BCA4-4FE0-E23E-627DCF4C94EA}"/>
              </a:ext>
            </a:extLst>
          </p:cNvPr>
          <p:cNvSpPr>
            <a:spLocks noGrp="1"/>
          </p:cNvSpPr>
          <p:nvPr>
            <p:ph type="ftr" sz="quarter" idx="11"/>
          </p:nvPr>
        </p:nvSpPr>
        <p:spPr>
          <a:xfrm>
            <a:off x="825909" y="6254438"/>
            <a:ext cx="5760021" cy="344932"/>
          </a:xfrm>
        </p:spPr>
        <p:txBody>
          <a:bodyPr/>
          <a:lstStyle/>
          <a:p>
            <a:r>
              <a:rPr lang="lt-LT" sz="1400" i="1" dirty="0">
                <a:solidFill>
                  <a:srgbClr val="993366"/>
                </a:solidFill>
                <a:latin typeface="Times New Roman" panose="02020603050405020304" pitchFamily="18" charset="0"/>
                <a:cs typeface="Times New Roman" panose="02020603050405020304" pitchFamily="18" charset="0"/>
              </a:rPr>
              <a:t>Šaltinis: VSS IS</a:t>
            </a:r>
            <a:endParaRPr lang="en-US" sz="1400" i="1" dirty="0">
              <a:solidFill>
                <a:srgbClr val="993366"/>
              </a:solidFill>
              <a:latin typeface="Times New Roman" panose="02020603050405020304" pitchFamily="18" charset="0"/>
              <a:cs typeface="Times New Roman" panose="02020603050405020304" pitchFamily="18" charset="0"/>
            </a:endParaRPr>
          </a:p>
        </p:txBody>
      </p:sp>
      <p:sp>
        <p:nvSpPr>
          <p:cNvPr id="5" name="Slide Number Placeholder 4">
            <a:extLst>
              <a:ext uri="{FF2B5EF4-FFF2-40B4-BE49-F238E27FC236}">
                <a16:creationId xmlns:a16="http://schemas.microsoft.com/office/drawing/2014/main" id="{97FF3E0F-F6DC-4083-0937-482058BB4917}"/>
              </a:ext>
            </a:extLst>
          </p:cNvPr>
          <p:cNvSpPr>
            <a:spLocks noGrp="1"/>
          </p:cNvSpPr>
          <p:nvPr>
            <p:ph type="sldNum" sz="quarter" idx="12"/>
          </p:nvPr>
        </p:nvSpPr>
        <p:spPr/>
        <p:txBody>
          <a:bodyPr/>
          <a:lstStyle/>
          <a:p>
            <a:fld id="{53969381-6070-C14C-AC19-9F0CCB6EE0F1}" type="slidenum">
              <a:rPr lang="en-US" smtClean="0"/>
              <a:pPr/>
              <a:t>14</a:t>
            </a:fld>
            <a:endParaRPr lang="en-US"/>
          </a:p>
        </p:txBody>
      </p:sp>
      <p:sp>
        <p:nvSpPr>
          <p:cNvPr id="12" name="TextBox 11">
            <a:extLst>
              <a:ext uri="{FF2B5EF4-FFF2-40B4-BE49-F238E27FC236}">
                <a16:creationId xmlns:a16="http://schemas.microsoft.com/office/drawing/2014/main" id="{495A3750-513C-DDC2-687D-35EDDA52CA22}"/>
              </a:ext>
            </a:extLst>
          </p:cNvPr>
          <p:cNvSpPr txBox="1"/>
          <p:nvPr/>
        </p:nvSpPr>
        <p:spPr>
          <a:xfrm>
            <a:off x="8145656" y="1124970"/>
            <a:ext cx="3503800" cy="1940957"/>
          </a:xfrm>
          <a:prstGeom prst="roundRect">
            <a:avLst/>
          </a:prstGeom>
          <a:solidFill>
            <a:srgbClr val="FFF0DC"/>
          </a:solidFill>
        </p:spPr>
        <p:txBody>
          <a:bodyPr wrap="square" rtlCol="0">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s-ES_tradnl" sz="1800" b="1"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kpi+KPI</a:t>
            </a:r>
            <a:r>
              <a:rPr kumimoji="0" lang="es-ES_tradnl" sz="1800" b="1"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s-ES_tradnl" sz="1800" b="1"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indekso</a:t>
            </a:r>
            <a:r>
              <a:rPr kumimoji="0" lang="es-ES_tradnl" sz="1800" b="1"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ribos: </a:t>
            </a:r>
          </a:p>
          <a:p>
            <a:pPr marL="0" marR="0" lvl="0" indent="0" defTabSz="914400" eaLnBrk="1" fontAlgn="base" latinLnBrk="0" hangingPunct="1">
              <a:lnSpc>
                <a:spcPct val="100000"/>
              </a:lnSpc>
              <a:spcBef>
                <a:spcPct val="0"/>
              </a:spcBef>
              <a:spcAft>
                <a:spcPct val="0"/>
              </a:spcAft>
              <a:buClrTx/>
              <a:buSzTx/>
              <a:buFontTx/>
              <a:buNone/>
              <a:tabLst/>
              <a:defRPr/>
            </a:pPr>
            <a:r>
              <a:rPr kumimoji="0" lang="es-ES_tradnl" sz="1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Labai</a:t>
            </a:r>
            <a:r>
              <a:rPr kumimoji="0" lang="es-ES_tradnl" sz="1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s-ES_tradnl" sz="1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žemas</a:t>
            </a:r>
            <a:r>
              <a:rPr kumimoji="0" lang="es-ES_tradnl" sz="1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 </a:t>
            </a:r>
            <a:r>
              <a:rPr kumimoji="0" lang="es-ES_tradnl" sz="1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mažiau</a:t>
            </a:r>
            <a:r>
              <a:rPr kumimoji="0" lang="es-ES_tradnl" sz="1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s-ES_tradnl" sz="1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nei</a:t>
            </a:r>
            <a:r>
              <a:rPr kumimoji="0" lang="es-ES_tradnl" sz="1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1,2.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Žemas</a:t>
            </a:r>
            <a:r>
              <a:rPr kumimoji="0" lang="en-US" sz="1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- 1,2-2,6.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Vidutinis</a:t>
            </a:r>
            <a:r>
              <a:rPr kumimoji="0" lang="en-US" sz="1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2,7-4,4.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Aukštas</a:t>
            </a:r>
            <a:r>
              <a:rPr kumimoji="0" lang="en-US" sz="1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4,5-6,5.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Labai</a:t>
            </a:r>
            <a:r>
              <a:rPr kumimoji="0" lang="en-US" sz="1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aukštas</a:t>
            </a:r>
            <a:r>
              <a:rPr kumimoji="0" lang="en-US" sz="1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 </a:t>
            </a:r>
            <a:r>
              <a:rPr kumimoji="0" lang="en-US" sz="1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daugiau</a:t>
            </a:r>
            <a:r>
              <a:rPr kumimoji="0" lang="en-US" sz="1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nei</a:t>
            </a:r>
            <a:r>
              <a:rPr kumimoji="0" lang="en-US" sz="1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6,5</a:t>
            </a:r>
            <a:endParaRPr lang="LID4096" dirty="0"/>
          </a:p>
        </p:txBody>
      </p:sp>
      <p:graphicFrame>
        <p:nvGraphicFramePr>
          <p:cNvPr id="6" name="Diagrama 5">
            <a:extLst>
              <a:ext uri="{FF2B5EF4-FFF2-40B4-BE49-F238E27FC236}">
                <a16:creationId xmlns:a16="http://schemas.microsoft.com/office/drawing/2014/main" id="{D613CF4D-313B-449C-8AE7-9C79E89AB47F}"/>
              </a:ext>
            </a:extLst>
          </p:cNvPr>
          <p:cNvGraphicFramePr>
            <a:graphicFrameLocks/>
          </p:cNvGraphicFramePr>
          <p:nvPr>
            <p:extLst>
              <p:ext uri="{D42A27DB-BD31-4B8C-83A1-F6EECF244321}">
                <p14:modId xmlns:p14="http://schemas.microsoft.com/office/powerpoint/2010/main" val="721061392"/>
              </p:ext>
            </p:extLst>
          </p:nvPr>
        </p:nvGraphicFramePr>
        <p:xfrm>
          <a:off x="1034473" y="1394816"/>
          <a:ext cx="10331618" cy="481736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3396043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2A8DC2ED-70E4-435D-A114-1BAA3A72CB8C}"/>
              </a:ext>
            </a:extLst>
          </p:cNvPr>
          <p:cNvSpPr>
            <a:spLocks noGrp="1"/>
          </p:cNvSpPr>
          <p:nvPr>
            <p:ph type="title"/>
          </p:nvPr>
        </p:nvSpPr>
        <p:spPr>
          <a:xfrm>
            <a:off x="655320" y="495579"/>
            <a:ext cx="10337944" cy="470776"/>
          </a:xfrm>
        </p:spPr>
        <p:txBody>
          <a:bodyPr/>
          <a:lstStyle/>
          <a:p>
            <a:pPr algn="ctr"/>
            <a:r>
              <a:rPr lang="lt-LT" altLang="lt-LT" sz="2800" b="1" dirty="0">
                <a:solidFill>
                  <a:srgbClr val="993366"/>
                </a:solidFill>
                <a:latin typeface="Times New Roman" pitchFamily="18" charset="0"/>
                <a:cs typeface="Times New Roman" pitchFamily="18" charset="0"/>
              </a:rPr>
              <a:t>Apibendrinimas</a:t>
            </a:r>
            <a:r>
              <a:rPr lang="lt-LT" altLang="lt-LT" sz="2800" b="1" dirty="0">
                <a:latin typeface="Times New Roman" pitchFamily="18" charset="0"/>
                <a:cs typeface="Times New Roman" pitchFamily="18" charset="0"/>
              </a:rPr>
              <a:t/>
            </a:r>
            <a:br>
              <a:rPr lang="lt-LT" altLang="lt-LT" sz="2800" b="1" dirty="0">
                <a:latin typeface="Times New Roman" pitchFamily="18" charset="0"/>
                <a:cs typeface="Times New Roman" pitchFamily="18" charset="0"/>
              </a:rPr>
            </a:br>
            <a:endParaRPr lang="en-US" sz="2800" dirty="0"/>
          </a:p>
        </p:txBody>
      </p:sp>
      <p:sp>
        <p:nvSpPr>
          <p:cNvPr id="5" name="Skaidrės numerio vietos rezervavimo ženklas 4">
            <a:extLst>
              <a:ext uri="{FF2B5EF4-FFF2-40B4-BE49-F238E27FC236}">
                <a16:creationId xmlns:a16="http://schemas.microsoft.com/office/drawing/2014/main" id="{62967E23-CE3C-4A52-96BF-F8EC90491377}"/>
              </a:ext>
            </a:extLst>
          </p:cNvPr>
          <p:cNvSpPr>
            <a:spLocks noGrp="1"/>
          </p:cNvSpPr>
          <p:nvPr>
            <p:ph type="sldNum" sz="quarter" idx="12"/>
          </p:nvPr>
        </p:nvSpPr>
        <p:spPr/>
        <p:txBody>
          <a:bodyPr/>
          <a:lstStyle/>
          <a:p>
            <a:fld id="{53969381-6070-C14C-AC19-9F0CCB6EE0F1}" type="slidenum">
              <a:rPr lang="en-US" smtClean="0"/>
              <a:pPr/>
              <a:t>15</a:t>
            </a:fld>
            <a:endParaRPr lang="en-US"/>
          </a:p>
        </p:txBody>
      </p:sp>
      <p:sp>
        <p:nvSpPr>
          <p:cNvPr id="7" name="TextBox 6">
            <a:extLst>
              <a:ext uri="{FF2B5EF4-FFF2-40B4-BE49-F238E27FC236}">
                <a16:creationId xmlns:a16="http://schemas.microsoft.com/office/drawing/2014/main" id="{638B5605-C213-4EF6-9870-0E604483E106}"/>
              </a:ext>
            </a:extLst>
          </p:cNvPr>
          <p:cNvSpPr txBox="1"/>
          <p:nvPr/>
        </p:nvSpPr>
        <p:spPr>
          <a:xfrm>
            <a:off x="542544" y="1405246"/>
            <a:ext cx="11355047" cy="5078313"/>
          </a:xfrm>
          <a:prstGeom prst="rect">
            <a:avLst/>
          </a:prstGeom>
          <a:noFill/>
        </p:spPr>
        <p:txBody>
          <a:bodyPr wrap="square">
            <a:spAutoFit/>
          </a:bodyPr>
          <a:lstStyle/>
          <a:p>
            <a:pPr lvl="0" algn="just"/>
            <a:r>
              <a:rPr lang="lt-LT" sz="2700" dirty="0">
                <a:latin typeface="Times New Roman" pitchFamily="18" charset="0"/>
                <a:cs typeface="Times New Roman" pitchFamily="18" charset="0"/>
              </a:rPr>
              <a:t>• 20</a:t>
            </a:r>
            <a:r>
              <a:rPr lang="en-US" sz="2700" dirty="0">
                <a:latin typeface="Times New Roman" pitchFamily="18" charset="0"/>
                <a:cs typeface="Times New Roman" pitchFamily="18" charset="0"/>
              </a:rPr>
              <a:t>2</a:t>
            </a:r>
            <a:r>
              <a:rPr lang="lt-LT" sz="2700" dirty="0">
                <a:latin typeface="Times New Roman" pitchFamily="18" charset="0"/>
                <a:cs typeface="Times New Roman" pitchFamily="18" charset="0"/>
              </a:rPr>
              <a:t>5-2026 </a:t>
            </a:r>
            <a:r>
              <a:rPr lang="lt-LT" sz="2700" dirty="0" err="1">
                <a:latin typeface="Times New Roman" pitchFamily="18" charset="0"/>
                <a:cs typeface="Times New Roman" pitchFamily="18" charset="0"/>
              </a:rPr>
              <a:t>m.m</a:t>
            </a:r>
            <a:r>
              <a:rPr lang="lt-LT" sz="2700" dirty="0">
                <a:latin typeface="Times New Roman" pitchFamily="18" charset="0"/>
                <a:cs typeface="Times New Roman" pitchFamily="18" charset="0"/>
              </a:rPr>
              <a:t>. profilaktiškai sveikatą pasitikrino </a:t>
            </a:r>
            <a:r>
              <a:rPr lang="lt-LT" sz="2700" dirty="0" smtClean="0">
                <a:latin typeface="Times New Roman" pitchFamily="18" charset="0"/>
                <a:cs typeface="Times New Roman" pitchFamily="18" charset="0"/>
              </a:rPr>
              <a:t>99,14</a:t>
            </a:r>
            <a:r>
              <a:rPr lang="en-US" sz="2700" dirty="0" smtClean="0">
                <a:latin typeface="Times New Roman" pitchFamily="18" charset="0"/>
                <a:cs typeface="Times New Roman" pitchFamily="18" charset="0"/>
              </a:rPr>
              <a:t> </a:t>
            </a:r>
            <a:r>
              <a:rPr lang="lt-LT" sz="2700" dirty="0">
                <a:latin typeface="Times New Roman" pitchFamily="18" charset="0"/>
                <a:cs typeface="Times New Roman" pitchFamily="18" charset="0"/>
              </a:rPr>
              <a:t>proc. vaikų. Dantų ir žandikaulių įvertinimą atliko </a:t>
            </a:r>
            <a:r>
              <a:rPr lang="lt-LT" sz="2700" dirty="0" smtClean="0">
                <a:latin typeface="Times New Roman" pitchFamily="18" charset="0"/>
                <a:cs typeface="Times New Roman" pitchFamily="18" charset="0"/>
              </a:rPr>
              <a:t>95,26</a:t>
            </a:r>
            <a:r>
              <a:rPr lang="lt-LT" sz="2700" dirty="0" smtClean="0">
                <a:latin typeface="Times New Roman" pitchFamily="18" charset="0"/>
                <a:cs typeface="Times New Roman" pitchFamily="18" charset="0"/>
              </a:rPr>
              <a:t> </a:t>
            </a:r>
            <a:r>
              <a:rPr lang="lt-LT" sz="2700" dirty="0">
                <a:latin typeface="Times New Roman" pitchFamily="18" charset="0"/>
                <a:cs typeface="Times New Roman" pitchFamily="18" charset="0"/>
              </a:rPr>
              <a:t>proc. vaikų. Įsigaliojus naujai Mokinio sveikatos pažymėjimo formai, nebenurodomi vaikų organų sistemų sutrikimai, bet šeimos gydytojas pateikia bendras arba specialiąsias rekomendacijas, kurių turi būti laikomasi vaikams dalyvaujant ugdymo veikloje. 7,45</a:t>
            </a:r>
            <a:r>
              <a:rPr lang="en-US" sz="2700" dirty="0">
                <a:latin typeface="Times New Roman" pitchFamily="18" charset="0"/>
                <a:cs typeface="Times New Roman" pitchFamily="18" charset="0"/>
              </a:rPr>
              <a:t> </a:t>
            </a:r>
            <a:r>
              <a:rPr lang="lt-LT" sz="2700" dirty="0">
                <a:latin typeface="Times New Roman" pitchFamily="18" charset="0"/>
                <a:cs typeface="Times New Roman" pitchFamily="18" charset="0"/>
              </a:rPr>
              <a:t>proc. vaikų buvo nurodytos bendros, o 2,98</a:t>
            </a:r>
            <a:r>
              <a:rPr lang="en-US" sz="2700" dirty="0">
                <a:latin typeface="Times New Roman" pitchFamily="18" charset="0"/>
                <a:cs typeface="Times New Roman" pitchFamily="18" charset="0"/>
              </a:rPr>
              <a:t> </a:t>
            </a:r>
            <a:r>
              <a:rPr lang="lt-LT" sz="2700" dirty="0">
                <a:latin typeface="Times New Roman" pitchFamily="18" charset="0"/>
                <a:cs typeface="Times New Roman" pitchFamily="18" charset="0"/>
              </a:rPr>
              <a:t>proc. vaikų – specialiosios rekomendacijos. Pritaikytas maitinimas buvo paskirstas 0,45</a:t>
            </a:r>
            <a:r>
              <a:rPr lang="en-US" sz="2700" dirty="0">
                <a:latin typeface="Times New Roman" pitchFamily="18" charset="0"/>
                <a:cs typeface="Times New Roman" pitchFamily="18" charset="0"/>
              </a:rPr>
              <a:t> proc. </a:t>
            </a:r>
            <a:r>
              <a:rPr lang="lt-LT" sz="2700" dirty="0">
                <a:latin typeface="Times New Roman" pitchFamily="18" charset="0"/>
                <a:cs typeface="Times New Roman" pitchFamily="18" charset="0"/>
              </a:rPr>
              <a:t>vaikų.</a:t>
            </a:r>
          </a:p>
          <a:p>
            <a:pPr lvl="0" algn="just"/>
            <a:r>
              <a:rPr lang="lt-LT" sz="2700" dirty="0">
                <a:solidFill>
                  <a:prstClr val="black"/>
                </a:solidFill>
                <a:latin typeface="Times New Roman" pitchFamily="18" charset="0"/>
                <a:cs typeface="Times New Roman" pitchFamily="18" charset="0"/>
              </a:rPr>
              <a:t>• 20</a:t>
            </a:r>
            <a:r>
              <a:rPr lang="en-US" sz="2700" dirty="0">
                <a:solidFill>
                  <a:prstClr val="black"/>
                </a:solidFill>
                <a:latin typeface="Times New Roman" pitchFamily="18" charset="0"/>
                <a:cs typeface="Times New Roman" pitchFamily="18" charset="0"/>
              </a:rPr>
              <a:t>2</a:t>
            </a:r>
            <a:r>
              <a:rPr lang="lt-LT" sz="2700" dirty="0">
                <a:solidFill>
                  <a:prstClr val="black"/>
                </a:solidFill>
                <a:latin typeface="Times New Roman" pitchFamily="18" charset="0"/>
                <a:cs typeface="Times New Roman" pitchFamily="18" charset="0"/>
              </a:rPr>
              <a:t>5-2026 </a:t>
            </a:r>
            <a:r>
              <a:rPr lang="lt-LT" sz="2700" dirty="0" err="1">
                <a:solidFill>
                  <a:prstClr val="black"/>
                </a:solidFill>
                <a:latin typeface="Times New Roman" pitchFamily="18" charset="0"/>
                <a:cs typeface="Times New Roman" pitchFamily="18" charset="0"/>
              </a:rPr>
              <a:t>m.m</a:t>
            </a:r>
            <a:r>
              <a:rPr lang="lt-LT" sz="2700" dirty="0">
                <a:solidFill>
                  <a:prstClr val="black"/>
                </a:solidFill>
                <a:latin typeface="Times New Roman" pitchFamily="18" charset="0"/>
                <a:cs typeface="Times New Roman" pitchFamily="18" charset="0"/>
              </a:rPr>
              <a:t>. </a:t>
            </a:r>
            <a:r>
              <a:rPr lang="en-US" sz="2700" dirty="0">
                <a:solidFill>
                  <a:prstClr val="black"/>
                </a:solidFill>
                <a:latin typeface="Times New Roman" pitchFamily="18" charset="0"/>
                <a:cs typeface="Times New Roman" pitchFamily="18" charset="0"/>
              </a:rPr>
              <a:t> </a:t>
            </a:r>
            <a:r>
              <a:rPr lang="lt-LT" sz="2700" dirty="0">
                <a:solidFill>
                  <a:prstClr val="black"/>
                </a:solidFill>
                <a:latin typeface="Times New Roman" pitchFamily="18" charset="0"/>
                <a:cs typeface="Times New Roman" pitchFamily="18" charset="0"/>
              </a:rPr>
              <a:t>21,31</a:t>
            </a:r>
            <a:r>
              <a:rPr lang="en-US" sz="2700" dirty="0">
                <a:solidFill>
                  <a:prstClr val="black"/>
                </a:solidFill>
                <a:latin typeface="Times New Roman" pitchFamily="18" charset="0"/>
                <a:cs typeface="Times New Roman" pitchFamily="18" charset="0"/>
              </a:rPr>
              <a:t> proc.</a:t>
            </a:r>
            <a:r>
              <a:rPr lang="lt-LT" sz="2700" dirty="0">
                <a:solidFill>
                  <a:prstClr val="black"/>
                </a:solidFill>
                <a:latin typeface="Times New Roman" pitchFamily="18" charset="0"/>
                <a:cs typeface="Times New Roman" pitchFamily="18" charset="0"/>
              </a:rPr>
              <a:t> vaikų turėjo per didelį, o 11,03 </a:t>
            </a:r>
            <a:r>
              <a:rPr lang="en-US" sz="2700" dirty="0">
                <a:solidFill>
                  <a:prstClr val="black"/>
                </a:solidFill>
                <a:latin typeface="Times New Roman" pitchFamily="18" charset="0"/>
                <a:cs typeface="Times New Roman" pitchFamily="18" charset="0"/>
              </a:rPr>
              <a:t>proc. </a:t>
            </a:r>
            <a:r>
              <a:rPr lang="en-US" sz="2700" dirty="0" err="1">
                <a:solidFill>
                  <a:prstClr val="black"/>
                </a:solidFill>
                <a:latin typeface="Times New Roman" pitchFamily="18" charset="0"/>
                <a:cs typeface="Times New Roman" pitchFamily="18" charset="0"/>
              </a:rPr>
              <a:t>vaik</a:t>
            </a:r>
            <a:r>
              <a:rPr lang="lt-LT" sz="2700" dirty="0">
                <a:solidFill>
                  <a:prstClr val="black"/>
                </a:solidFill>
                <a:latin typeface="Times New Roman" pitchFamily="18" charset="0"/>
                <a:cs typeface="Times New Roman" pitchFamily="18" charset="0"/>
              </a:rPr>
              <a:t>ų – per mažą svorį.</a:t>
            </a:r>
          </a:p>
          <a:p>
            <a:pPr lvl="0" algn="just"/>
            <a:r>
              <a:rPr lang="lt-LT" sz="2700" dirty="0">
                <a:solidFill>
                  <a:prstClr val="black"/>
                </a:solidFill>
                <a:latin typeface="Times New Roman" pitchFamily="18" charset="0"/>
                <a:cs typeface="Times New Roman" pitchFamily="18" charset="0"/>
              </a:rPr>
              <a:t>• 20</a:t>
            </a:r>
            <a:r>
              <a:rPr lang="en-US" sz="2700" dirty="0">
                <a:solidFill>
                  <a:prstClr val="black"/>
                </a:solidFill>
                <a:latin typeface="Times New Roman" pitchFamily="18" charset="0"/>
                <a:cs typeface="Times New Roman" pitchFamily="18" charset="0"/>
              </a:rPr>
              <a:t>2</a:t>
            </a:r>
            <a:r>
              <a:rPr lang="lt-LT" sz="2700" dirty="0">
                <a:solidFill>
                  <a:prstClr val="black"/>
                </a:solidFill>
                <a:latin typeface="Times New Roman" pitchFamily="18" charset="0"/>
                <a:cs typeface="Times New Roman" pitchFamily="18" charset="0"/>
              </a:rPr>
              <a:t>5-2026 </a:t>
            </a:r>
            <a:r>
              <a:rPr lang="lt-LT" sz="2700" dirty="0" err="1">
                <a:solidFill>
                  <a:prstClr val="black"/>
                </a:solidFill>
                <a:latin typeface="Times New Roman" pitchFamily="18" charset="0"/>
                <a:cs typeface="Times New Roman" pitchFamily="18" charset="0"/>
              </a:rPr>
              <a:t>m.m</a:t>
            </a:r>
            <a:r>
              <a:rPr lang="lt-LT" sz="2700" dirty="0">
                <a:solidFill>
                  <a:prstClr val="black"/>
                </a:solidFill>
                <a:latin typeface="Times New Roman" pitchFamily="18" charset="0"/>
                <a:cs typeface="Times New Roman" pitchFamily="18" charset="0"/>
              </a:rPr>
              <a:t>. 97,47 </a:t>
            </a:r>
            <a:r>
              <a:rPr lang="lt-LT" sz="2700" dirty="0" err="1">
                <a:solidFill>
                  <a:prstClr val="black"/>
                </a:solidFill>
                <a:latin typeface="Times New Roman" pitchFamily="18" charset="0"/>
                <a:cs typeface="Times New Roman" pitchFamily="18" charset="0"/>
              </a:rPr>
              <a:t>proc</a:t>
            </a:r>
            <a:r>
              <a:rPr lang="lt-LT" sz="2700" dirty="0">
                <a:solidFill>
                  <a:prstClr val="black"/>
                </a:solidFill>
                <a:latin typeface="Times New Roman" pitchFamily="18" charset="0"/>
                <a:cs typeface="Times New Roman" pitchFamily="18" charset="0"/>
              </a:rPr>
              <a:t> vaikų, priskirti pagrindinei fizinio ugdymo grupei.</a:t>
            </a:r>
          </a:p>
          <a:p>
            <a:pPr lvl="0" algn="just"/>
            <a:r>
              <a:rPr lang="en-US" sz="2700" dirty="0">
                <a:solidFill>
                  <a:prstClr val="black"/>
                </a:solidFill>
                <a:latin typeface="Times New Roman" pitchFamily="18" charset="0"/>
                <a:cs typeface="Times New Roman" pitchFamily="18" charset="0"/>
              </a:rPr>
              <a:t>•</a:t>
            </a:r>
            <a:r>
              <a:rPr lang="lt-LT" sz="2700" dirty="0">
                <a:solidFill>
                  <a:prstClr val="black"/>
                </a:solidFill>
                <a:latin typeface="Times New Roman" pitchFamily="18" charset="0"/>
                <a:cs typeface="Times New Roman" pitchFamily="18" charset="0"/>
              </a:rPr>
              <a:t> 20</a:t>
            </a:r>
            <a:r>
              <a:rPr lang="en-US" sz="2700" dirty="0">
                <a:solidFill>
                  <a:prstClr val="black"/>
                </a:solidFill>
                <a:latin typeface="Times New Roman" pitchFamily="18" charset="0"/>
                <a:cs typeface="Times New Roman" pitchFamily="18" charset="0"/>
              </a:rPr>
              <a:t>2</a:t>
            </a:r>
            <a:r>
              <a:rPr lang="lt-LT" sz="2700" dirty="0">
                <a:solidFill>
                  <a:prstClr val="black"/>
                </a:solidFill>
                <a:latin typeface="Times New Roman" pitchFamily="18" charset="0"/>
                <a:cs typeface="Times New Roman" pitchFamily="18" charset="0"/>
              </a:rPr>
              <a:t>5-2026 </a:t>
            </a:r>
            <a:r>
              <a:rPr lang="lt-LT" sz="2700" dirty="0" err="1">
                <a:solidFill>
                  <a:prstClr val="black"/>
                </a:solidFill>
                <a:latin typeface="Times New Roman" pitchFamily="18" charset="0"/>
                <a:cs typeface="Times New Roman" pitchFamily="18" charset="0"/>
              </a:rPr>
              <a:t>m.m</a:t>
            </a:r>
            <a:r>
              <a:rPr lang="lt-LT" sz="2700" dirty="0">
                <a:solidFill>
                  <a:prstClr val="black"/>
                </a:solidFill>
                <a:latin typeface="Times New Roman" pitchFamily="18" charset="0"/>
                <a:cs typeface="Times New Roman" pitchFamily="18" charset="0"/>
              </a:rPr>
              <a:t>. 29,5</a:t>
            </a:r>
            <a:r>
              <a:rPr lang="en-US" sz="2700" dirty="0">
                <a:solidFill>
                  <a:prstClr val="black"/>
                </a:solidFill>
                <a:latin typeface="Times New Roman" pitchFamily="18" charset="0"/>
                <a:cs typeface="Times New Roman" pitchFamily="18" charset="0"/>
              </a:rPr>
              <a:t> proc. v</a:t>
            </a:r>
            <a:r>
              <a:rPr lang="lt-LT" sz="2700" dirty="0" err="1">
                <a:solidFill>
                  <a:prstClr val="black"/>
                </a:solidFill>
                <a:latin typeface="Times New Roman" pitchFamily="18" charset="0"/>
                <a:cs typeface="Times New Roman" pitchFamily="18" charset="0"/>
              </a:rPr>
              <a:t>aikų</a:t>
            </a:r>
            <a:r>
              <a:rPr lang="lt-LT" sz="2700" dirty="0">
                <a:solidFill>
                  <a:prstClr val="black"/>
                </a:solidFill>
                <a:latin typeface="Times New Roman" pitchFamily="18" charset="0"/>
                <a:cs typeface="Times New Roman" pitchFamily="18" charset="0"/>
              </a:rPr>
              <a:t> neturėjo ėduonies pažeistų dantų.  44,25 proc. vaikų neturėjo </a:t>
            </a:r>
            <a:r>
              <a:rPr lang="lt-LT" sz="2700" dirty="0" err="1">
                <a:solidFill>
                  <a:prstClr val="black"/>
                </a:solidFill>
                <a:latin typeface="Times New Roman" pitchFamily="18" charset="0"/>
                <a:cs typeface="Times New Roman" pitchFamily="18" charset="0"/>
              </a:rPr>
              <a:t>sąkandžio</a:t>
            </a:r>
            <a:r>
              <a:rPr lang="lt-LT" sz="2700" dirty="0">
                <a:solidFill>
                  <a:prstClr val="black"/>
                </a:solidFill>
                <a:latin typeface="Times New Roman" pitchFamily="18" charset="0"/>
                <a:cs typeface="Times New Roman" pitchFamily="18" charset="0"/>
              </a:rPr>
              <a:t> patologijos. </a:t>
            </a:r>
          </a:p>
        </p:txBody>
      </p:sp>
    </p:spTree>
    <p:extLst>
      <p:ext uri="{BB962C8B-B14F-4D97-AF65-F5344CB8AC3E}">
        <p14:creationId xmlns:p14="http://schemas.microsoft.com/office/powerpoint/2010/main" val="18229387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2093FDDB-5B18-48E7-ABF8-BFB4AE934AC4}"/>
              </a:ext>
            </a:extLst>
          </p:cNvPr>
          <p:cNvSpPr>
            <a:spLocks noGrp="1"/>
          </p:cNvSpPr>
          <p:nvPr>
            <p:ph type="title"/>
          </p:nvPr>
        </p:nvSpPr>
        <p:spPr>
          <a:xfrm>
            <a:off x="836024" y="280692"/>
            <a:ext cx="10337944" cy="808949"/>
          </a:xfrm>
        </p:spPr>
        <p:txBody>
          <a:bodyPr/>
          <a:lstStyle/>
          <a:p>
            <a:pPr algn="ctr"/>
            <a:r>
              <a:rPr lang="lt-LT" altLang="lt-LT" sz="2800" b="1" dirty="0">
                <a:solidFill>
                  <a:srgbClr val="993366"/>
                </a:solidFill>
                <a:latin typeface="Times New Roman" pitchFamily="18" charset="0"/>
                <a:cs typeface="Times New Roman" pitchFamily="18" charset="0"/>
              </a:rPr>
              <a:t>Rekomendacijos</a:t>
            </a:r>
            <a:r>
              <a:rPr lang="lt-LT" altLang="lt-LT" sz="2800" b="1" dirty="0">
                <a:latin typeface="Times New Roman" pitchFamily="18" charset="0"/>
                <a:cs typeface="Times New Roman" pitchFamily="18" charset="0"/>
              </a:rPr>
              <a:t/>
            </a:r>
            <a:br>
              <a:rPr lang="lt-LT" altLang="lt-LT" sz="2800" b="1" dirty="0">
                <a:latin typeface="Times New Roman" pitchFamily="18" charset="0"/>
                <a:cs typeface="Times New Roman" pitchFamily="18" charset="0"/>
              </a:rPr>
            </a:br>
            <a:endParaRPr lang="en-US" sz="2800" dirty="0"/>
          </a:p>
        </p:txBody>
      </p:sp>
      <p:sp>
        <p:nvSpPr>
          <p:cNvPr id="5" name="Skaidrės numerio vietos rezervavimo ženklas 4">
            <a:extLst>
              <a:ext uri="{FF2B5EF4-FFF2-40B4-BE49-F238E27FC236}">
                <a16:creationId xmlns:a16="http://schemas.microsoft.com/office/drawing/2014/main" id="{49D0577C-FFA1-4B8D-BC2B-C3812C52CAAE}"/>
              </a:ext>
            </a:extLst>
          </p:cNvPr>
          <p:cNvSpPr>
            <a:spLocks noGrp="1"/>
          </p:cNvSpPr>
          <p:nvPr>
            <p:ph type="sldNum" sz="quarter" idx="12"/>
          </p:nvPr>
        </p:nvSpPr>
        <p:spPr/>
        <p:txBody>
          <a:bodyPr/>
          <a:lstStyle/>
          <a:p>
            <a:fld id="{53969381-6070-C14C-AC19-9F0CCB6EE0F1}" type="slidenum">
              <a:rPr lang="en-US" smtClean="0"/>
              <a:pPr/>
              <a:t>16</a:t>
            </a:fld>
            <a:endParaRPr lang="en-US"/>
          </a:p>
        </p:txBody>
      </p:sp>
      <p:sp>
        <p:nvSpPr>
          <p:cNvPr id="7" name="TextBox 6">
            <a:extLst>
              <a:ext uri="{FF2B5EF4-FFF2-40B4-BE49-F238E27FC236}">
                <a16:creationId xmlns:a16="http://schemas.microsoft.com/office/drawing/2014/main" id="{7D8425FD-4FD4-40E5-AADC-73FF805CB3D4}"/>
              </a:ext>
            </a:extLst>
          </p:cNvPr>
          <p:cNvSpPr txBox="1"/>
          <p:nvPr/>
        </p:nvSpPr>
        <p:spPr>
          <a:xfrm>
            <a:off x="308521" y="978981"/>
            <a:ext cx="11103191" cy="4832092"/>
          </a:xfrm>
          <a:prstGeom prst="rect">
            <a:avLst/>
          </a:prstGeom>
          <a:noFill/>
        </p:spPr>
        <p:txBody>
          <a:bodyPr wrap="square">
            <a:spAutoFit/>
          </a:bodyPr>
          <a:lstStyle/>
          <a:p>
            <a:pPr lvl="0" algn="just"/>
            <a:r>
              <a:rPr lang="lt-LT" sz="2800" dirty="0">
                <a:latin typeface="Times New Roman" pitchFamily="18" charset="0"/>
                <a:cs typeface="Times New Roman" pitchFamily="18" charset="0"/>
              </a:rPr>
              <a:t>Remiantis duomenų analizės rezultatais, daugiau dėmesio turi būti skiriama mokinių sveikatos stiprinimo žinių ir įgūdžių formavimui. </a:t>
            </a:r>
          </a:p>
          <a:p>
            <a:pPr lvl="0" algn="just"/>
            <a:r>
              <a:rPr lang="lt-LT" sz="2800" dirty="0">
                <a:latin typeface="Times New Roman" pitchFamily="18" charset="0"/>
                <a:cs typeface="Times New Roman" pitchFamily="18" charset="0"/>
              </a:rPr>
              <a:t>• Kadangi labai svarbu mažinti rizikos veiksnius, kurie sąlygoja daugelio ligų atsiradimą, reikia organizuoti ir vykdyti įvairius mokymus fizinio aktyvumo, sveikos mitybos ir nutukimo, burnos higienos, psichikos sveikatos gerinimo, psichotropinių medžiagų vartojimo prevencijos temomis; </a:t>
            </a:r>
          </a:p>
          <a:p>
            <a:pPr lvl="0" algn="just"/>
            <a:r>
              <a:rPr lang="lt-LT" sz="2800" dirty="0">
                <a:latin typeface="Times New Roman" pitchFamily="18" charset="0"/>
                <a:cs typeface="Times New Roman" pitchFamily="18" charset="0"/>
              </a:rPr>
              <a:t>• Darbo ir poilsio rėžimo propagavimui; </a:t>
            </a:r>
          </a:p>
          <a:p>
            <a:pPr lvl="0" algn="just"/>
            <a:r>
              <a:rPr lang="lt-LT" sz="2800" dirty="0">
                <a:latin typeface="Times New Roman" pitchFamily="18" charset="0"/>
                <a:cs typeface="Times New Roman" pitchFamily="18" charset="0"/>
              </a:rPr>
              <a:t>• Akių ligų profilaktikai; </a:t>
            </a:r>
          </a:p>
          <a:p>
            <a:pPr lvl="0" algn="just"/>
            <a:r>
              <a:rPr lang="lt-LT" sz="2800" dirty="0">
                <a:latin typeface="Times New Roman" pitchFamily="18" charset="0"/>
                <a:cs typeface="Times New Roman" pitchFamily="18" charset="0"/>
              </a:rPr>
              <a:t>• Skeleto-raumenų sistemos ligų profilaktikai – ergonomiškai tinkamų darbo ir poilsio vietų pritaikymui.</a:t>
            </a:r>
          </a:p>
        </p:txBody>
      </p:sp>
    </p:spTree>
    <p:extLst>
      <p:ext uri="{BB962C8B-B14F-4D97-AF65-F5344CB8AC3E}">
        <p14:creationId xmlns:p14="http://schemas.microsoft.com/office/powerpoint/2010/main" val="22809225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7BC374E7-D3F1-2843-977A-B6E65961963F}"/>
              </a:ext>
            </a:extLst>
          </p:cNvPr>
          <p:cNvSpPr>
            <a:spLocks noGrp="1"/>
          </p:cNvSpPr>
          <p:nvPr>
            <p:ph type="subTitle" idx="1"/>
          </p:nvPr>
        </p:nvSpPr>
        <p:spPr>
          <a:xfrm>
            <a:off x="577168" y="2708696"/>
            <a:ext cx="10964979" cy="3743863"/>
          </a:xfrm>
        </p:spPr>
        <p:txBody>
          <a:bodyPr>
            <a:noAutofit/>
          </a:bodyPr>
          <a:lstStyle/>
          <a:p>
            <a:pPr algn="ctr"/>
            <a:r>
              <a:rPr lang="lt-LT" sz="2800" b="1" dirty="0">
                <a:latin typeface="Times New Roman" panose="02020603050405020304" pitchFamily="18" charset="0"/>
                <a:cs typeface="Times New Roman" panose="02020603050405020304" pitchFamily="18" charset="0"/>
              </a:rPr>
              <a:t>MUS RASITE:</a:t>
            </a:r>
          </a:p>
          <a:p>
            <a:pPr algn="ctr"/>
            <a:r>
              <a:rPr lang="es-ES" sz="2800" dirty="0" err="1">
                <a:latin typeface="Times New Roman" panose="02020603050405020304" pitchFamily="18" charset="0"/>
                <a:cs typeface="Times New Roman" panose="02020603050405020304" pitchFamily="18" charset="0"/>
              </a:rPr>
              <a:t>Taikos</a:t>
            </a:r>
            <a:r>
              <a:rPr lang="es-ES" sz="2800" dirty="0">
                <a:latin typeface="Times New Roman" panose="02020603050405020304" pitchFamily="18" charset="0"/>
                <a:cs typeface="Times New Roman" panose="02020603050405020304" pitchFamily="18" charset="0"/>
              </a:rPr>
              <a:t> </a:t>
            </a:r>
            <a:r>
              <a:rPr lang="es-ES" sz="2800" dirty="0" err="1">
                <a:latin typeface="Times New Roman" panose="02020603050405020304" pitchFamily="18" charset="0"/>
                <a:cs typeface="Times New Roman" panose="02020603050405020304" pitchFamily="18" charset="0"/>
              </a:rPr>
              <a:t>pr</a:t>
            </a:r>
            <a:r>
              <a:rPr lang="es-ES" sz="2800" dirty="0">
                <a:latin typeface="Times New Roman" panose="02020603050405020304" pitchFamily="18" charset="0"/>
                <a:cs typeface="Times New Roman" panose="02020603050405020304" pitchFamily="18" charset="0"/>
              </a:rPr>
              <a:t>. 76, </a:t>
            </a:r>
            <a:r>
              <a:rPr lang="es-ES" sz="2800" dirty="0" err="1">
                <a:latin typeface="Times New Roman" panose="02020603050405020304" pitchFamily="18" charset="0"/>
                <a:cs typeface="Times New Roman" panose="02020603050405020304" pitchFamily="18" charset="0"/>
              </a:rPr>
              <a:t>Klaipėda</a:t>
            </a:r>
            <a:endParaRPr lang="es-ES" sz="2800" dirty="0">
              <a:latin typeface="Times New Roman" panose="02020603050405020304" pitchFamily="18" charset="0"/>
              <a:cs typeface="Times New Roman" panose="02020603050405020304" pitchFamily="18" charset="0"/>
            </a:endParaRPr>
          </a:p>
          <a:p>
            <a:pPr algn="ctr"/>
            <a:r>
              <a:rPr lang="es-ES" sz="2800" dirty="0">
                <a:latin typeface="Times New Roman" panose="02020603050405020304" pitchFamily="18" charset="0"/>
                <a:cs typeface="Times New Roman" panose="02020603050405020304" pitchFamily="18" charset="0"/>
              </a:rPr>
              <a:t>Tel. (8 46) 234796</a:t>
            </a:r>
          </a:p>
          <a:p>
            <a:pPr algn="ctr"/>
            <a:r>
              <a:rPr lang="es-ES" sz="2800" dirty="0">
                <a:latin typeface="Times New Roman" panose="02020603050405020304" pitchFamily="18" charset="0"/>
                <a:cs typeface="Times New Roman" panose="02020603050405020304" pitchFamily="18" charset="0"/>
              </a:rPr>
              <a:t>El. p. </a:t>
            </a:r>
            <a:r>
              <a:rPr lang="es-ES" sz="2800" dirty="0" err="1">
                <a:latin typeface="Times New Roman" panose="02020603050405020304" pitchFamily="18" charset="0"/>
                <a:cs typeface="Times New Roman" panose="02020603050405020304" pitchFamily="18" charset="0"/>
              </a:rPr>
              <a:t>info@sveikatosbiuras.lt</a:t>
            </a:r>
            <a:endParaRPr lang="es-ES" sz="2800" dirty="0">
              <a:latin typeface="Times New Roman" panose="02020603050405020304" pitchFamily="18" charset="0"/>
              <a:cs typeface="Times New Roman" panose="02020603050405020304" pitchFamily="18" charset="0"/>
            </a:endParaRPr>
          </a:p>
          <a:p>
            <a:pPr algn="ctr"/>
            <a:r>
              <a:rPr lang="es-ES" sz="2800" dirty="0">
                <a:latin typeface="Times New Roman" panose="02020603050405020304" pitchFamily="18" charset="0"/>
                <a:cs typeface="Times New Roman" panose="02020603050405020304" pitchFamily="18" charset="0"/>
              </a:rPr>
              <a:t>www.sveikatosbiuras.lt</a:t>
            </a:r>
          </a:p>
          <a:p>
            <a:pPr algn="ctr"/>
            <a:r>
              <a:rPr lang="es-ES" sz="2800" dirty="0">
                <a:latin typeface="Times New Roman" panose="02020603050405020304" pitchFamily="18" charset="0"/>
                <a:cs typeface="Times New Roman" panose="02020603050405020304" pitchFamily="18" charset="0"/>
              </a:rPr>
              <a:t>www.facebook.com/biuras</a:t>
            </a:r>
            <a:endParaRPr lang="en-US" sz="2800"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0378" y="519397"/>
            <a:ext cx="3996267" cy="903871"/>
          </a:xfrm>
          <a:prstGeom prst="rect">
            <a:avLst/>
          </a:prstGeom>
        </p:spPr>
      </p:pic>
    </p:spTree>
    <p:extLst>
      <p:ext uri="{BB962C8B-B14F-4D97-AF65-F5344CB8AC3E}">
        <p14:creationId xmlns:p14="http://schemas.microsoft.com/office/powerpoint/2010/main" val="15186666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3668" y="269385"/>
            <a:ext cx="2993687" cy="677109"/>
          </a:xfrm>
          <a:prstGeom prst="rect">
            <a:avLst/>
          </a:prstGeom>
        </p:spPr>
      </p:pic>
      <p:sp>
        <p:nvSpPr>
          <p:cNvPr id="7" name="TextBox 6">
            <a:extLst>
              <a:ext uri="{FF2B5EF4-FFF2-40B4-BE49-F238E27FC236}">
                <a16:creationId xmlns:a16="http://schemas.microsoft.com/office/drawing/2014/main" id="{7C65851A-72F6-4414-9961-8407F7F53E3E}"/>
              </a:ext>
            </a:extLst>
          </p:cNvPr>
          <p:cNvSpPr txBox="1"/>
          <p:nvPr/>
        </p:nvSpPr>
        <p:spPr>
          <a:xfrm>
            <a:off x="665018" y="1622632"/>
            <a:ext cx="11067802" cy="523220"/>
          </a:xfrm>
          <a:prstGeom prst="rect">
            <a:avLst/>
          </a:prstGeom>
          <a:noFill/>
        </p:spPr>
        <p:txBody>
          <a:bodyPr wrap="square">
            <a:spAutoFit/>
          </a:bodyPr>
          <a:lstStyle/>
          <a:p>
            <a:pPr algn="ctr"/>
            <a:r>
              <a:rPr lang="lt-LT" altLang="lt-LT" sz="2800" b="1" dirty="0">
                <a:solidFill>
                  <a:srgbClr val="993366"/>
                </a:solidFill>
                <a:latin typeface="Times New Roman" pitchFamily="18" charset="0"/>
                <a:ea typeface="+mj-ea"/>
                <a:cs typeface="Times New Roman" pitchFamily="18" charset="0"/>
              </a:rPr>
              <a:t>VAIKŲ SVEIKATOS ANALIZĖS APRAŠYMAS </a:t>
            </a:r>
            <a:r>
              <a:rPr kumimoji="0" lang="lt-LT" altLang="lt-LT" sz="2800" b="1" u="none" strike="noStrike" kern="1200" cap="none" spc="0" normalizeH="0" baseline="0" noProof="0" dirty="0">
                <a:ln>
                  <a:noFill/>
                </a:ln>
                <a:solidFill>
                  <a:srgbClr val="993366"/>
                </a:solidFill>
                <a:effectLst/>
                <a:uLnTx/>
                <a:uFillTx/>
                <a:latin typeface="Times New Roman" pitchFamily="18" charset="0"/>
                <a:ea typeface="+mj-ea"/>
                <a:cs typeface="Times New Roman" pitchFamily="18" charset="0"/>
              </a:rPr>
              <a:t>(</a:t>
            </a:r>
            <a:r>
              <a:rPr kumimoji="0" lang="en-US" altLang="lt-LT" sz="2800" b="1" u="none" strike="noStrike" kern="1200" cap="none" spc="0" normalizeH="0" baseline="0" noProof="0" dirty="0">
                <a:ln>
                  <a:noFill/>
                </a:ln>
                <a:solidFill>
                  <a:srgbClr val="993366"/>
                </a:solidFill>
                <a:effectLst/>
                <a:uLnTx/>
                <a:uFillTx/>
                <a:latin typeface="Times New Roman" pitchFamily="18" charset="0"/>
                <a:ea typeface="+mj-ea"/>
                <a:cs typeface="Times New Roman" pitchFamily="18" charset="0"/>
              </a:rPr>
              <a:t>1</a:t>
            </a:r>
            <a:r>
              <a:rPr kumimoji="0" lang="lt-LT" altLang="lt-LT" sz="2800" b="1" u="none" strike="noStrike" kern="1200" cap="none" spc="0" normalizeH="0" baseline="0" noProof="0" dirty="0">
                <a:ln>
                  <a:noFill/>
                </a:ln>
                <a:solidFill>
                  <a:srgbClr val="993366"/>
                </a:solidFill>
                <a:effectLst/>
                <a:uLnTx/>
                <a:uFillTx/>
                <a:latin typeface="Times New Roman" pitchFamily="18" charset="0"/>
                <a:ea typeface="+mj-ea"/>
                <a:cs typeface="Times New Roman" pitchFamily="18" charset="0"/>
              </a:rPr>
              <a:t>)</a:t>
            </a:r>
            <a:endParaRPr lang="en-US" sz="2800" dirty="0">
              <a:solidFill>
                <a:srgbClr val="993366"/>
              </a:solidFill>
            </a:endParaRPr>
          </a:p>
        </p:txBody>
      </p:sp>
      <p:sp>
        <p:nvSpPr>
          <p:cNvPr id="8" name="TextBox 7">
            <a:extLst>
              <a:ext uri="{FF2B5EF4-FFF2-40B4-BE49-F238E27FC236}">
                <a16:creationId xmlns:a16="http://schemas.microsoft.com/office/drawing/2014/main" id="{BA9BF71C-1152-4B52-A432-8AC0803DE61C}"/>
              </a:ext>
            </a:extLst>
          </p:cNvPr>
          <p:cNvSpPr txBox="1"/>
          <p:nvPr/>
        </p:nvSpPr>
        <p:spPr>
          <a:xfrm>
            <a:off x="558140" y="2518810"/>
            <a:ext cx="11281559" cy="2735621"/>
          </a:xfrm>
          <a:prstGeom prst="rect">
            <a:avLst/>
          </a:prstGeom>
          <a:noFill/>
        </p:spPr>
        <p:txBody>
          <a:bodyPr wrap="square">
            <a:spAutoFit/>
          </a:bodyPr>
          <a:lstStyle/>
          <a:p>
            <a:pPr algn="just" eaLnBrk="1" hangingPunct="1"/>
            <a:r>
              <a:rPr lang="lt-LT" altLang="lt-LT" sz="3600" dirty="0">
                <a:latin typeface="Times New Roman" pitchFamily="18" charset="0"/>
                <a:cs typeface="Times New Roman" pitchFamily="18" charset="0"/>
              </a:rPr>
              <a:t>• </a:t>
            </a:r>
            <a:r>
              <a:rPr lang="lt-LT" altLang="lt-LT" sz="2800" dirty="0">
                <a:latin typeface="Times New Roman" pitchFamily="18" charset="0"/>
                <a:cs typeface="Times New Roman" pitchFamily="18" charset="0"/>
              </a:rPr>
              <a:t>Lietuvos Respublikos sveikatos apsaugos ministro 2016 m. sausio 26 d. įsakymu Nr. V-93 patvirtintos Lietuvos higienos normos HN 75:2016 „Ikimokyklinio ir priešmokyklinio ugdymo programų vykdymo bendrieji sveikatos saugos reikalavimai“ 79 punkte nurodyta, kad priimant vaiką į įstaigą ir vėliau kiekvienais metais turi būti pateiktas sveikatos pažymėjimas. </a:t>
            </a:r>
          </a:p>
          <a:p>
            <a:pPr algn="just" eaLnBrk="1" hangingPunct="1">
              <a:lnSpc>
                <a:spcPct val="150000"/>
              </a:lnSpc>
              <a:buFont typeface="Arial" charset="0"/>
              <a:buNone/>
            </a:pPr>
            <a:endParaRPr lang="lt-LT" altLang="lt-LT" dirty="0">
              <a:latin typeface="Times New Roman" pitchFamily="18" charset="0"/>
              <a:cs typeface="Times New Roman" pitchFamily="18" charset="0"/>
            </a:endParaRPr>
          </a:p>
        </p:txBody>
      </p:sp>
    </p:spTree>
    <p:extLst>
      <p:ext uri="{BB962C8B-B14F-4D97-AF65-F5344CB8AC3E}">
        <p14:creationId xmlns:p14="http://schemas.microsoft.com/office/powerpoint/2010/main" val="25347859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C65851A-72F6-4414-9961-8407F7F53E3E}"/>
              </a:ext>
            </a:extLst>
          </p:cNvPr>
          <p:cNvSpPr txBox="1"/>
          <p:nvPr/>
        </p:nvSpPr>
        <p:spPr>
          <a:xfrm>
            <a:off x="783772" y="1229592"/>
            <a:ext cx="11067802"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t-LT" altLang="lt-LT" sz="2800" b="1" i="0" u="none" strike="noStrike" kern="1200" cap="none" spc="0" normalizeH="0" baseline="0" noProof="0" dirty="0">
                <a:ln>
                  <a:noFill/>
                </a:ln>
                <a:solidFill>
                  <a:srgbClr val="993366"/>
                </a:solidFill>
                <a:effectLst/>
                <a:uLnTx/>
                <a:uFillTx/>
                <a:latin typeface="Times New Roman" pitchFamily="18" charset="0"/>
                <a:ea typeface="+mn-ea"/>
                <a:cs typeface="Times New Roman" pitchFamily="18" charset="0"/>
              </a:rPr>
              <a:t>VAIKŲ SVEIKATOS ANALIZĖS APRAŠYMAS (</a:t>
            </a:r>
            <a:r>
              <a:rPr lang="lt-LT" altLang="lt-LT" sz="2800" b="1" dirty="0">
                <a:solidFill>
                  <a:srgbClr val="993366"/>
                </a:solidFill>
                <a:latin typeface="Times New Roman" pitchFamily="18" charset="0"/>
                <a:cs typeface="Times New Roman" pitchFamily="18" charset="0"/>
              </a:rPr>
              <a:t>2</a:t>
            </a:r>
            <a:r>
              <a:rPr kumimoji="0" lang="lt-LT" altLang="lt-LT" sz="2800" b="1" i="0" u="none" strike="noStrike" kern="1200" cap="none" spc="0" normalizeH="0" baseline="0" noProof="0" dirty="0">
                <a:ln>
                  <a:noFill/>
                </a:ln>
                <a:solidFill>
                  <a:srgbClr val="993366"/>
                </a:solidFill>
                <a:effectLst/>
                <a:uLnTx/>
                <a:uFillTx/>
                <a:latin typeface="Times New Roman" pitchFamily="18" charset="0"/>
                <a:ea typeface="+mn-ea"/>
                <a:cs typeface="Times New Roman" pitchFamily="18" charset="0"/>
              </a:rPr>
              <a:t>)</a:t>
            </a:r>
            <a:endParaRPr kumimoji="0" lang="en-US" sz="2800" b="0" i="0" u="none" strike="noStrike" kern="1200" cap="none" spc="0" normalizeH="0" baseline="0" noProof="0" dirty="0">
              <a:ln>
                <a:noFill/>
              </a:ln>
              <a:solidFill>
                <a:srgbClr val="993366"/>
              </a:solidFill>
              <a:effectLst/>
              <a:uLnTx/>
              <a:uFillTx/>
              <a:latin typeface="Calibri"/>
              <a:ea typeface="+mn-ea"/>
              <a:cs typeface="+mn-cs"/>
            </a:endParaRPr>
          </a:p>
        </p:txBody>
      </p:sp>
      <p:sp>
        <p:nvSpPr>
          <p:cNvPr id="8" name="TextBox 7">
            <a:extLst>
              <a:ext uri="{FF2B5EF4-FFF2-40B4-BE49-F238E27FC236}">
                <a16:creationId xmlns:a16="http://schemas.microsoft.com/office/drawing/2014/main" id="{BA9BF71C-1152-4B52-A432-8AC0803DE61C}"/>
              </a:ext>
            </a:extLst>
          </p:cNvPr>
          <p:cNvSpPr txBox="1"/>
          <p:nvPr/>
        </p:nvSpPr>
        <p:spPr>
          <a:xfrm>
            <a:off x="463137" y="1930451"/>
            <a:ext cx="11507190" cy="2246769"/>
          </a:xfrm>
          <a:prstGeom prst="rect">
            <a:avLst/>
          </a:prstGeom>
          <a:noFill/>
        </p:spPr>
        <p:txBody>
          <a:bodyPr wrap="square">
            <a:spAutoFit/>
          </a:bodyPr>
          <a:lstStyle/>
          <a:p>
            <a:pPr marR="0" lvl="0" algn="just" defTabSz="914400" rtl="0" eaLnBrk="1" fontAlgn="base" latinLnBrk="0" hangingPunct="1">
              <a:lnSpc>
                <a:spcPct val="100000"/>
              </a:lnSpc>
              <a:spcBef>
                <a:spcPct val="20000"/>
              </a:spcBef>
              <a:spcAft>
                <a:spcPct val="0"/>
              </a:spcAft>
              <a:buClrTx/>
              <a:buSzTx/>
              <a:tabLst/>
              <a:defRPr/>
            </a:pPr>
            <a:r>
              <a:rPr lang="lt-LT" altLang="lt-LT" sz="2800" dirty="0">
                <a:solidFill>
                  <a:prstClr val="black"/>
                </a:solidFill>
                <a:latin typeface="Times New Roman" pitchFamily="18" charset="0"/>
                <a:cs typeface="Times New Roman" pitchFamily="18" charset="0"/>
              </a:rPr>
              <a:t>• </a:t>
            </a:r>
            <a:r>
              <a:rPr kumimoji="0" lang="lt-LT" altLang="lt-LT"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Duomenys apie vaikų sveikatos būklę gaunami iš statistinės apskaitos formos Nr. E027-1 „Mokinio sveikatos pažymėjimas“, patvirtintos Lietuvos Respublikos sveikatos apsaugos ministro 2019 m. gegužės 14 d. įsakymu Nr. V-565 „Dėl elektroninės statistinės apskaitos formos Nr. E027-1 „Mokinio sveikatos pažymėjimas“ patvirtinimo“. </a:t>
            </a:r>
            <a:endParaRPr kumimoji="0" lang="en-US" altLang="lt-LT"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5" name="TextBox 4">
            <a:extLst>
              <a:ext uri="{FF2B5EF4-FFF2-40B4-BE49-F238E27FC236}">
                <a16:creationId xmlns:a16="http://schemas.microsoft.com/office/drawing/2014/main" id="{D305108B-D702-448B-A3E9-5FC4CC06493A}"/>
              </a:ext>
            </a:extLst>
          </p:cNvPr>
          <p:cNvSpPr txBox="1"/>
          <p:nvPr/>
        </p:nvSpPr>
        <p:spPr>
          <a:xfrm>
            <a:off x="463138" y="4331108"/>
            <a:ext cx="11376562" cy="1846659"/>
          </a:xfrm>
          <a:prstGeom prst="rect">
            <a:avLst/>
          </a:prstGeom>
          <a:noFill/>
        </p:spPr>
        <p:txBody>
          <a:bodyPr wrap="square">
            <a:spAutoFit/>
          </a:bodyPr>
          <a:lstStyle/>
          <a:p>
            <a:pPr marR="0" lvl="0" algn="just" defTabSz="914400" rtl="0" eaLnBrk="1" fontAlgn="base" latinLnBrk="0" hangingPunct="1">
              <a:lnSpc>
                <a:spcPct val="100000"/>
              </a:lnSpc>
              <a:spcBef>
                <a:spcPct val="20000"/>
              </a:spcBef>
              <a:spcAft>
                <a:spcPct val="0"/>
              </a:spcAft>
              <a:buClrTx/>
              <a:buSzTx/>
              <a:tabLst/>
              <a:defRPr/>
            </a:pPr>
            <a:r>
              <a:rPr kumimoji="0" lang="en-US" altLang="lt-LT" sz="3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r>
              <a:rPr kumimoji="0" lang="lt-LT" altLang="lt-LT" sz="3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altLang="lt-LT"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N</a:t>
            </a:r>
            <a:r>
              <a:rPr kumimoji="0" lang="lt-LT" altLang="lt-LT"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uo</a:t>
            </a:r>
            <a:r>
              <a:rPr kumimoji="0" lang="lt-LT" altLang="lt-LT"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2020 m. sausio 1 d. </a:t>
            </a:r>
            <a:r>
              <a:rPr kumimoji="0" lang="en-US" altLang="lt-LT"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p</a:t>
            </a:r>
            <a:r>
              <a:rPr kumimoji="0" lang="lt-LT" altLang="lt-LT"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ažymėjim</a:t>
            </a:r>
            <a:r>
              <a:rPr kumimoji="0" lang="en-US" altLang="lt-LT"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ai </a:t>
            </a:r>
            <a:r>
              <a:rPr kumimoji="0" lang="lt-LT" altLang="lt-LT"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teik</a:t>
            </a:r>
            <a:r>
              <a:rPr kumimoji="0" lang="en-US" altLang="lt-LT"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iami</a:t>
            </a:r>
            <a:r>
              <a:rPr kumimoji="0" lang="lt-LT" altLang="lt-LT"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per Elektroninės sveikatos paslaugų ir bendradarbiavimo infrastruktūros informacinę sistemą (ESPBI IS). Elektroniniu būdu užpildyti ir pasirašyti </a:t>
            </a:r>
            <a:r>
              <a:rPr kumimoji="0" lang="en-US" altLang="lt-LT"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p</a:t>
            </a:r>
            <a:r>
              <a:rPr kumimoji="0" lang="lt-LT" altLang="lt-LT"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ažymėjimai</a:t>
            </a:r>
            <a:r>
              <a:rPr kumimoji="0" lang="lt-LT" altLang="lt-LT"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perduodami į Higienos instituto Vaikų sveikatos stebėsenos informacinę sistemą (VSS IS). </a:t>
            </a:r>
          </a:p>
        </p:txBody>
      </p:sp>
      <p:pic>
        <p:nvPicPr>
          <p:cNvPr id="9" name="Picture 5">
            <a:extLst>
              <a:ext uri="{FF2B5EF4-FFF2-40B4-BE49-F238E27FC236}">
                <a16:creationId xmlns:a16="http://schemas.microsoft.com/office/drawing/2014/main" id="{755F41A8-3F74-4152-9F67-FCA2375098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3668" y="269385"/>
            <a:ext cx="2993683" cy="677108"/>
          </a:xfrm>
          <a:prstGeom prst="rect">
            <a:avLst/>
          </a:prstGeom>
        </p:spPr>
      </p:pic>
    </p:spTree>
    <p:extLst>
      <p:ext uri="{BB962C8B-B14F-4D97-AF65-F5344CB8AC3E}">
        <p14:creationId xmlns:p14="http://schemas.microsoft.com/office/powerpoint/2010/main" val="24222291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3669" y="269385"/>
            <a:ext cx="2993689" cy="677109"/>
          </a:xfrm>
          <a:prstGeom prst="rect">
            <a:avLst/>
          </a:prstGeom>
        </p:spPr>
      </p:pic>
      <p:sp>
        <p:nvSpPr>
          <p:cNvPr id="7" name="TextBox 6">
            <a:extLst>
              <a:ext uri="{FF2B5EF4-FFF2-40B4-BE49-F238E27FC236}">
                <a16:creationId xmlns:a16="http://schemas.microsoft.com/office/drawing/2014/main" id="{7C65851A-72F6-4414-9961-8407F7F53E3E}"/>
              </a:ext>
            </a:extLst>
          </p:cNvPr>
          <p:cNvSpPr txBox="1"/>
          <p:nvPr/>
        </p:nvSpPr>
        <p:spPr>
          <a:xfrm>
            <a:off x="225630" y="1296043"/>
            <a:ext cx="12445339"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t-LT" altLang="lt-LT" sz="2800" b="1" i="0" u="none" strike="noStrike" kern="1200" cap="none" spc="0" normalizeH="0" baseline="0" noProof="0" dirty="0">
                <a:ln>
                  <a:noFill/>
                </a:ln>
                <a:solidFill>
                  <a:srgbClr val="993366"/>
                </a:solidFill>
                <a:effectLst/>
                <a:uLnTx/>
                <a:uFillTx/>
                <a:latin typeface="Times New Roman" pitchFamily="18" charset="0"/>
                <a:ea typeface="+mn-ea"/>
                <a:cs typeface="Times New Roman" pitchFamily="18" charset="0"/>
              </a:rPr>
              <a:t>VAIKŲ SVEIKATOS ANALIZĖS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lt-LT" altLang="lt-LT" sz="2800" b="1" i="0" u="none" strike="noStrike" kern="1200" cap="none" spc="0" normalizeH="0" baseline="0" noProof="0" dirty="0">
                <a:ln>
                  <a:noFill/>
                </a:ln>
                <a:solidFill>
                  <a:srgbClr val="993366"/>
                </a:solidFill>
                <a:effectLst/>
                <a:uLnTx/>
                <a:uFillTx/>
                <a:latin typeface="Times New Roman" pitchFamily="18" charset="0"/>
                <a:ea typeface="+mn-ea"/>
                <a:cs typeface="Times New Roman" pitchFamily="18" charset="0"/>
              </a:rPr>
              <a:t>REZULTATŲ SVARBA</a:t>
            </a:r>
            <a:endParaRPr kumimoji="0" lang="en-US" sz="2800" b="0" i="0" u="none" strike="noStrike" kern="1200" cap="none" spc="0" normalizeH="0" baseline="0" noProof="0" dirty="0">
              <a:ln>
                <a:noFill/>
              </a:ln>
              <a:solidFill>
                <a:srgbClr val="993366"/>
              </a:solidFill>
              <a:effectLst/>
              <a:uLnTx/>
              <a:uFillTx/>
              <a:latin typeface="Calibri"/>
              <a:ea typeface="+mn-ea"/>
              <a:cs typeface="+mn-cs"/>
            </a:endParaRPr>
          </a:p>
        </p:txBody>
      </p:sp>
      <p:sp>
        <p:nvSpPr>
          <p:cNvPr id="8" name="TextBox 7">
            <a:extLst>
              <a:ext uri="{FF2B5EF4-FFF2-40B4-BE49-F238E27FC236}">
                <a16:creationId xmlns:a16="http://schemas.microsoft.com/office/drawing/2014/main" id="{BA9BF71C-1152-4B52-A432-8AC0803DE61C}"/>
              </a:ext>
            </a:extLst>
          </p:cNvPr>
          <p:cNvSpPr txBox="1"/>
          <p:nvPr/>
        </p:nvSpPr>
        <p:spPr>
          <a:xfrm>
            <a:off x="878774" y="2721931"/>
            <a:ext cx="10687792" cy="2031325"/>
          </a:xfrm>
          <a:prstGeom prst="rect">
            <a:avLst/>
          </a:prstGeom>
          <a:noFill/>
        </p:spPr>
        <p:txBody>
          <a:bodyPr wrap="square">
            <a:spAutoFit/>
          </a:bodyPr>
          <a:lstStyle/>
          <a:p>
            <a:pPr marL="0" marR="0" lvl="0" indent="0" algn="just" defTabSz="914400" rtl="0" eaLnBrk="1" fontAlgn="auto" latinLnBrk="0" hangingPunct="1">
              <a:spcBef>
                <a:spcPts val="0"/>
              </a:spcBef>
              <a:spcAft>
                <a:spcPts val="0"/>
              </a:spcAft>
              <a:buClrTx/>
              <a:buSzTx/>
              <a:buFont typeface="Arial" charset="0"/>
              <a:buNone/>
              <a:tabLst/>
              <a:defRPr/>
            </a:pPr>
            <a:r>
              <a:rPr lang="lt-LT" altLang="lt-LT" sz="3600" dirty="0">
                <a:solidFill>
                  <a:prstClr val="black"/>
                </a:solidFill>
                <a:latin typeface="Times New Roman" pitchFamily="18" charset="0"/>
                <a:cs typeface="Times New Roman" pitchFamily="18" charset="0"/>
              </a:rPr>
              <a:t>• </a:t>
            </a:r>
            <a:r>
              <a:rPr kumimoji="0" lang="lt-LT" altLang="lt-LT" sz="3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Kasmetinių</a:t>
            </a:r>
            <a:r>
              <a:rPr kumimoji="0" lang="en-US" altLang="lt-LT" sz="3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lt-LT" altLang="lt-LT" sz="3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vaikų profilaktinių patikrinimų duomenys reikalingi kryptingai planuoti ir įgyvendinti sveikatos priežiūrą įstaigoje, organizuoti tikslesnes sveikatos stiprinimo priemones, susijusias su ligų ir traumų profilaktika.</a:t>
            </a:r>
            <a:r>
              <a:rPr kumimoji="0" lang="en-US" altLang="lt-LT" sz="3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endParaRPr kumimoji="0" lang="lt-LT" altLang="lt-LT" sz="30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13180900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9155" y="839400"/>
            <a:ext cx="2993689" cy="677109"/>
          </a:xfrm>
          <a:prstGeom prst="rect">
            <a:avLst/>
          </a:prstGeom>
        </p:spPr>
      </p:pic>
      <p:sp>
        <p:nvSpPr>
          <p:cNvPr id="7" name="TextBox 6">
            <a:extLst>
              <a:ext uri="{FF2B5EF4-FFF2-40B4-BE49-F238E27FC236}">
                <a16:creationId xmlns:a16="http://schemas.microsoft.com/office/drawing/2014/main" id="{7C65851A-72F6-4414-9961-8407F7F53E3E}"/>
              </a:ext>
            </a:extLst>
          </p:cNvPr>
          <p:cNvSpPr txBox="1"/>
          <p:nvPr/>
        </p:nvSpPr>
        <p:spPr>
          <a:xfrm>
            <a:off x="0" y="3044279"/>
            <a:ext cx="12445339"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t-LT" altLang="lt-LT" sz="2800" b="1" i="0" u="none" strike="noStrike" kern="1200" cap="none" spc="0" normalizeH="0" baseline="0" noProof="0" dirty="0">
                <a:ln>
                  <a:noFill/>
                </a:ln>
                <a:solidFill>
                  <a:srgbClr val="993366"/>
                </a:solidFill>
                <a:effectLst/>
                <a:uLnTx/>
                <a:uFillTx/>
                <a:latin typeface="Times New Roman" pitchFamily="18" charset="0"/>
                <a:ea typeface="+mn-ea"/>
                <a:cs typeface="Times New Roman" pitchFamily="18" charset="0"/>
              </a:rPr>
              <a:t>PASITIKRINĘ SVEIKATĄ VAIKAI</a:t>
            </a:r>
            <a:endParaRPr kumimoji="0" lang="en-US" sz="2800" b="0" i="0" u="none" strike="noStrike" kern="1200" cap="none" spc="0" normalizeH="0" baseline="0" noProof="0" dirty="0">
              <a:ln>
                <a:noFill/>
              </a:ln>
              <a:solidFill>
                <a:srgbClr val="993366"/>
              </a:solidFill>
              <a:effectLst/>
              <a:uLnTx/>
              <a:uFillTx/>
              <a:latin typeface="Calibri"/>
              <a:ea typeface="+mn-ea"/>
              <a:cs typeface="+mn-cs"/>
            </a:endParaRPr>
          </a:p>
        </p:txBody>
      </p:sp>
    </p:spTree>
    <p:extLst>
      <p:ext uri="{BB962C8B-B14F-4D97-AF65-F5344CB8AC3E}">
        <p14:creationId xmlns:p14="http://schemas.microsoft.com/office/powerpoint/2010/main" val="25831556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4C2888B6-4BF9-412C-B572-B922F5A8509D}"/>
              </a:ext>
            </a:extLst>
          </p:cNvPr>
          <p:cNvSpPr>
            <a:spLocks noGrp="1"/>
          </p:cNvSpPr>
          <p:nvPr>
            <p:ph type="title"/>
          </p:nvPr>
        </p:nvSpPr>
        <p:spPr>
          <a:xfrm>
            <a:off x="-106877" y="258730"/>
            <a:ext cx="12343312" cy="1262507"/>
          </a:xfrm>
        </p:spPr>
        <p:txBody>
          <a:bodyPr/>
          <a:lstStyle/>
          <a:p>
            <a:pPr algn="ctr"/>
            <a:r>
              <a:rPr lang="lt-LT" altLang="lt-LT" sz="2800" b="1" dirty="0">
                <a:solidFill>
                  <a:srgbClr val="993366"/>
                </a:solidFill>
                <a:latin typeface="Times New Roman" pitchFamily="18" charset="0"/>
                <a:cs typeface="Times New Roman" pitchFamily="18" charset="0"/>
              </a:rPr>
              <a:t>Pasitikrinę ir nepasitikrinę sveikatą vaikai</a:t>
            </a:r>
            <a:br>
              <a:rPr lang="lt-LT" altLang="lt-LT" sz="2800" b="1" dirty="0">
                <a:solidFill>
                  <a:srgbClr val="993366"/>
                </a:solidFill>
                <a:latin typeface="Times New Roman" pitchFamily="18" charset="0"/>
                <a:cs typeface="Times New Roman" pitchFamily="18" charset="0"/>
              </a:rPr>
            </a:br>
            <a:r>
              <a:rPr lang="lt-LT" altLang="lt-LT" sz="2800" b="1" dirty="0">
                <a:solidFill>
                  <a:srgbClr val="993366"/>
                </a:solidFill>
                <a:latin typeface="Times New Roman" pitchFamily="18" charset="0"/>
                <a:cs typeface="Times New Roman" pitchFamily="18" charset="0"/>
              </a:rPr>
              <a:t> 2025-2026 </a:t>
            </a:r>
            <a:r>
              <a:rPr lang="lt-LT" altLang="lt-LT" sz="2800" b="1" dirty="0" err="1">
                <a:solidFill>
                  <a:srgbClr val="993366"/>
                </a:solidFill>
                <a:latin typeface="Times New Roman" pitchFamily="18" charset="0"/>
                <a:cs typeface="Times New Roman" pitchFamily="18" charset="0"/>
              </a:rPr>
              <a:t>m.m</a:t>
            </a:r>
            <a:r>
              <a:rPr lang="lt-LT" altLang="lt-LT" sz="2800" b="1" dirty="0">
                <a:solidFill>
                  <a:srgbClr val="993366"/>
                </a:solidFill>
                <a:latin typeface="Times New Roman" pitchFamily="18" charset="0"/>
                <a:cs typeface="Times New Roman" pitchFamily="18" charset="0"/>
              </a:rPr>
              <a:t>. (proc.)</a:t>
            </a:r>
            <a:endParaRPr lang="en-US" sz="2800" dirty="0">
              <a:solidFill>
                <a:srgbClr val="993366"/>
              </a:solidFill>
            </a:endParaRPr>
          </a:p>
        </p:txBody>
      </p:sp>
      <p:sp>
        <p:nvSpPr>
          <p:cNvPr id="5" name="Poraštės vietos rezervavimo ženklas 4">
            <a:extLst>
              <a:ext uri="{FF2B5EF4-FFF2-40B4-BE49-F238E27FC236}">
                <a16:creationId xmlns:a16="http://schemas.microsoft.com/office/drawing/2014/main" id="{0770A92B-1BDC-46BF-8050-9B9F33F8DEBE}"/>
              </a:ext>
            </a:extLst>
          </p:cNvPr>
          <p:cNvSpPr>
            <a:spLocks noGrp="1"/>
          </p:cNvSpPr>
          <p:nvPr>
            <p:ph type="ftr" sz="quarter" idx="11"/>
          </p:nvPr>
        </p:nvSpPr>
        <p:spPr>
          <a:xfrm>
            <a:off x="85305" y="6384648"/>
            <a:ext cx="5760021" cy="344932"/>
          </a:xfrm>
        </p:spPr>
        <p:txBody>
          <a:bodyPr/>
          <a:lstStyle/>
          <a:p>
            <a:r>
              <a:rPr lang="lt-LT" sz="1800" i="1" dirty="0">
                <a:solidFill>
                  <a:srgbClr val="993366"/>
                </a:solidFill>
                <a:latin typeface="Times New Roman" panose="02020603050405020304" pitchFamily="18" charset="0"/>
                <a:cs typeface="Times New Roman" panose="02020603050405020304" pitchFamily="18" charset="0"/>
              </a:rPr>
              <a:t>Šaltinis: VSS IS</a:t>
            </a:r>
            <a:endParaRPr lang="en-US" sz="1800" i="1" dirty="0">
              <a:solidFill>
                <a:srgbClr val="993366"/>
              </a:solidFill>
              <a:latin typeface="Times New Roman" panose="02020603050405020304" pitchFamily="18" charset="0"/>
              <a:cs typeface="Times New Roman" panose="02020603050405020304" pitchFamily="18" charset="0"/>
            </a:endParaRPr>
          </a:p>
        </p:txBody>
      </p:sp>
      <p:sp>
        <p:nvSpPr>
          <p:cNvPr id="6" name="Skaidrės numerio vietos rezervavimo ženklas 5">
            <a:extLst>
              <a:ext uri="{FF2B5EF4-FFF2-40B4-BE49-F238E27FC236}">
                <a16:creationId xmlns:a16="http://schemas.microsoft.com/office/drawing/2014/main" id="{805B0D0D-8C57-4591-9A27-257AEC9BC537}"/>
              </a:ext>
            </a:extLst>
          </p:cNvPr>
          <p:cNvSpPr>
            <a:spLocks noGrp="1"/>
          </p:cNvSpPr>
          <p:nvPr>
            <p:ph type="sldNum" sz="quarter" idx="12"/>
          </p:nvPr>
        </p:nvSpPr>
        <p:spPr/>
        <p:txBody>
          <a:bodyPr/>
          <a:lstStyle/>
          <a:p>
            <a:fld id="{53969381-6070-C14C-AC19-9F0CCB6EE0F1}" type="slidenum">
              <a:rPr lang="en-US" smtClean="0"/>
              <a:pPr/>
              <a:t>6</a:t>
            </a:fld>
            <a:endParaRPr lang="en-US"/>
          </a:p>
        </p:txBody>
      </p:sp>
      <p:graphicFrame>
        <p:nvGraphicFramePr>
          <p:cNvPr id="4" name="Diagrama 3">
            <a:extLst>
              <a:ext uri="{FF2B5EF4-FFF2-40B4-BE49-F238E27FC236}">
                <a16:creationId xmlns:a16="http://schemas.microsoft.com/office/drawing/2014/main" id="{7C487D24-89AA-9C5C-4F28-C06190A3B806}"/>
              </a:ext>
            </a:extLst>
          </p:cNvPr>
          <p:cNvGraphicFramePr>
            <a:graphicFrameLocks/>
          </p:cNvGraphicFramePr>
          <p:nvPr>
            <p:extLst>
              <p:ext uri="{D42A27DB-BD31-4B8C-83A1-F6EECF244321}">
                <p14:modId xmlns:p14="http://schemas.microsoft.com/office/powerpoint/2010/main" val="1337025702"/>
              </p:ext>
            </p:extLst>
          </p:nvPr>
        </p:nvGraphicFramePr>
        <p:xfrm>
          <a:off x="1570182" y="1209963"/>
          <a:ext cx="9603786" cy="485832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4509547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C88367AA-3346-4808-8711-9802E6B63DAB}"/>
              </a:ext>
            </a:extLst>
          </p:cNvPr>
          <p:cNvSpPr>
            <a:spLocks noGrp="1"/>
          </p:cNvSpPr>
          <p:nvPr>
            <p:ph type="title"/>
          </p:nvPr>
        </p:nvSpPr>
        <p:spPr>
          <a:xfrm>
            <a:off x="132806" y="280693"/>
            <a:ext cx="11972603" cy="1429354"/>
          </a:xfrm>
        </p:spPr>
        <p:txBody>
          <a:bodyPr/>
          <a:lstStyle/>
          <a:p>
            <a:pPr algn="ctr"/>
            <a:r>
              <a:rPr lang="en-US" altLang="lt-LT" sz="2800" b="1" dirty="0" err="1">
                <a:solidFill>
                  <a:srgbClr val="993366"/>
                </a:solidFill>
                <a:latin typeface="Times New Roman" pitchFamily="18" charset="0"/>
                <a:ea typeface="Segoe UI Symbol" pitchFamily="34" charset="0"/>
                <a:cs typeface="Times New Roman" pitchFamily="18" charset="0"/>
              </a:rPr>
              <a:t>Bendrosios</a:t>
            </a:r>
            <a:r>
              <a:rPr lang="en-US" altLang="lt-LT" sz="2800" b="1" dirty="0">
                <a:solidFill>
                  <a:srgbClr val="993366"/>
                </a:solidFill>
                <a:latin typeface="Times New Roman" pitchFamily="18" charset="0"/>
                <a:ea typeface="Segoe UI Symbol" pitchFamily="34" charset="0"/>
                <a:cs typeface="Times New Roman" pitchFamily="18" charset="0"/>
              </a:rPr>
              <a:t> </a:t>
            </a:r>
            <a:r>
              <a:rPr lang="en-US" altLang="lt-LT" sz="2800" b="1" dirty="0" err="1">
                <a:solidFill>
                  <a:srgbClr val="993366"/>
                </a:solidFill>
                <a:latin typeface="Times New Roman" pitchFamily="18" charset="0"/>
                <a:ea typeface="Segoe UI Symbol" pitchFamily="34" charset="0"/>
                <a:cs typeface="Times New Roman" pitchFamily="18" charset="0"/>
              </a:rPr>
              <a:t>ir</a:t>
            </a:r>
            <a:r>
              <a:rPr lang="en-US" altLang="lt-LT" sz="2800" b="1" dirty="0">
                <a:solidFill>
                  <a:srgbClr val="993366"/>
                </a:solidFill>
                <a:latin typeface="Times New Roman" pitchFamily="18" charset="0"/>
                <a:ea typeface="Segoe UI Symbol" pitchFamily="34" charset="0"/>
                <a:cs typeface="Times New Roman" pitchFamily="18" charset="0"/>
              </a:rPr>
              <a:t> </a:t>
            </a:r>
            <a:r>
              <a:rPr lang="en-US" altLang="lt-LT" sz="2800" b="1" dirty="0" err="1">
                <a:solidFill>
                  <a:srgbClr val="993366"/>
                </a:solidFill>
                <a:latin typeface="Times New Roman" pitchFamily="18" charset="0"/>
                <a:ea typeface="Segoe UI Symbol" pitchFamily="34" charset="0"/>
                <a:cs typeface="Times New Roman" pitchFamily="18" charset="0"/>
              </a:rPr>
              <a:t>specialiosios</a:t>
            </a:r>
            <a:r>
              <a:rPr lang="en-US" altLang="lt-LT" sz="2800" b="1" dirty="0">
                <a:solidFill>
                  <a:srgbClr val="993366"/>
                </a:solidFill>
                <a:latin typeface="Times New Roman" pitchFamily="18" charset="0"/>
                <a:ea typeface="Segoe UI Symbol" pitchFamily="34" charset="0"/>
                <a:cs typeface="Times New Roman" pitchFamily="18" charset="0"/>
              </a:rPr>
              <a:t> </a:t>
            </a:r>
            <a:r>
              <a:rPr lang="en-US" altLang="lt-LT" sz="2800" b="1" dirty="0" err="1">
                <a:solidFill>
                  <a:srgbClr val="993366"/>
                </a:solidFill>
                <a:latin typeface="Times New Roman" pitchFamily="18" charset="0"/>
                <a:ea typeface="Segoe UI Symbol" pitchFamily="34" charset="0"/>
                <a:cs typeface="Times New Roman" pitchFamily="18" charset="0"/>
              </a:rPr>
              <a:t>rekomendacijos</a:t>
            </a:r>
            <a:r>
              <a:rPr lang="en-US" altLang="lt-LT" sz="2800" b="1" dirty="0">
                <a:solidFill>
                  <a:srgbClr val="993366"/>
                </a:solidFill>
                <a:latin typeface="Times New Roman" pitchFamily="18" charset="0"/>
                <a:ea typeface="Segoe UI Symbol" pitchFamily="34" charset="0"/>
                <a:cs typeface="Times New Roman" pitchFamily="18" charset="0"/>
              </a:rPr>
              <a:t>,</a:t>
            </a:r>
            <a:r>
              <a:rPr lang="lt-LT" altLang="lt-LT" sz="2800" b="1" dirty="0">
                <a:solidFill>
                  <a:srgbClr val="993366"/>
                </a:solidFill>
                <a:latin typeface="Times New Roman" pitchFamily="18" charset="0"/>
                <a:ea typeface="Segoe UI Symbol" pitchFamily="34" charset="0"/>
                <a:cs typeface="Times New Roman" pitchFamily="18" charset="0"/>
              </a:rPr>
              <a:t/>
            </a:r>
            <a:br>
              <a:rPr lang="lt-LT" altLang="lt-LT" sz="2800" b="1" dirty="0">
                <a:solidFill>
                  <a:srgbClr val="993366"/>
                </a:solidFill>
                <a:latin typeface="Times New Roman" pitchFamily="18" charset="0"/>
                <a:ea typeface="Segoe UI Symbol" pitchFamily="34" charset="0"/>
                <a:cs typeface="Times New Roman" pitchFamily="18" charset="0"/>
              </a:rPr>
            </a:br>
            <a:r>
              <a:rPr lang="en-US" altLang="lt-LT" sz="2800" b="1" dirty="0" err="1">
                <a:solidFill>
                  <a:srgbClr val="993366"/>
                </a:solidFill>
                <a:latin typeface="Times New Roman" pitchFamily="18" charset="0"/>
                <a:ea typeface="Segoe UI Symbol" pitchFamily="34" charset="0"/>
                <a:cs typeface="Times New Roman" pitchFamily="18" charset="0"/>
              </a:rPr>
              <a:t>pritaikytas</a:t>
            </a:r>
            <a:r>
              <a:rPr lang="en-US" altLang="lt-LT" sz="2800" b="1" dirty="0">
                <a:solidFill>
                  <a:srgbClr val="993366"/>
                </a:solidFill>
                <a:latin typeface="Times New Roman" pitchFamily="18" charset="0"/>
                <a:ea typeface="Segoe UI Symbol" pitchFamily="34" charset="0"/>
                <a:cs typeface="Times New Roman" pitchFamily="18" charset="0"/>
              </a:rPr>
              <a:t> </a:t>
            </a:r>
            <a:r>
              <a:rPr lang="en-US" altLang="lt-LT" sz="2800" b="1" dirty="0" err="1">
                <a:solidFill>
                  <a:srgbClr val="993366"/>
                </a:solidFill>
                <a:latin typeface="Times New Roman" pitchFamily="18" charset="0"/>
                <a:ea typeface="Segoe UI Symbol" pitchFamily="34" charset="0"/>
                <a:cs typeface="Times New Roman" pitchFamily="18" charset="0"/>
              </a:rPr>
              <a:t>maitinimas</a:t>
            </a:r>
            <a:r>
              <a:rPr lang="lt-LT" altLang="lt-LT" sz="2800" b="1" dirty="0">
                <a:solidFill>
                  <a:srgbClr val="993366"/>
                </a:solidFill>
                <a:latin typeface="Times New Roman" pitchFamily="18" charset="0"/>
                <a:ea typeface="Segoe UI Symbol" pitchFamily="34" charset="0"/>
                <a:cs typeface="Times New Roman" pitchFamily="18" charset="0"/>
              </a:rPr>
              <a:t> (proc.)</a:t>
            </a:r>
            <a:endParaRPr lang="en-US" sz="2800" dirty="0">
              <a:solidFill>
                <a:srgbClr val="993366"/>
              </a:solidFill>
            </a:endParaRPr>
          </a:p>
        </p:txBody>
      </p:sp>
      <p:sp>
        <p:nvSpPr>
          <p:cNvPr id="5" name="Poraštės vietos rezervavimo ženklas 4">
            <a:extLst>
              <a:ext uri="{FF2B5EF4-FFF2-40B4-BE49-F238E27FC236}">
                <a16:creationId xmlns:a16="http://schemas.microsoft.com/office/drawing/2014/main" id="{7EB55ED1-1D70-46E5-AA37-93AD9996DE49}"/>
              </a:ext>
            </a:extLst>
          </p:cNvPr>
          <p:cNvSpPr>
            <a:spLocks noGrp="1"/>
          </p:cNvSpPr>
          <p:nvPr>
            <p:ph type="ftr" sz="quarter" idx="11"/>
          </p:nvPr>
        </p:nvSpPr>
        <p:spPr>
          <a:xfrm>
            <a:off x="132806" y="6384648"/>
            <a:ext cx="5760021" cy="344932"/>
          </a:xfrm>
        </p:spPr>
        <p:txBody>
          <a:bodyPr/>
          <a:lstStyle/>
          <a:p>
            <a:r>
              <a:rPr lang="lt-LT" sz="1800" i="1" dirty="0">
                <a:solidFill>
                  <a:srgbClr val="993366"/>
                </a:solidFill>
                <a:latin typeface="Times New Roman" panose="02020603050405020304" pitchFamily="18" charset="0"/>
                <a:cs typeface="Times New Roman" panose="02020603050405020304" pitchFamily="18" charset="0"/>
              </a:rPr>
              <a:t>Šaltinis: VSS IS</a:t>
            </a:r>
            <a:endParaRPr lang="en-US" sz="1800" i="1" dirty="0">
              <a:solidFill>
                <a:srgbClr val="993366"/>
              </a:solidFill>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p:txBody>
      </p:sp>
      <p:sp>
        <p:nvSpPr>
          <p:cNvPr id="6" name="Skaidrės numerio vietos rezervavimo ženklas 5">
            <a:extLst>
              <a:ext uri="{FF2B5EF4-FFF2-40B4-BE49-F238E27FC236}">
                <a16:creationId xmlns:a16="http://schemas.microsoft.com/office/drawing/2014/main" id="{89F3293B-0BE9-4321-91C1-74D5678E8E71}"/>
              </a:ext>
            </a:extLst>
          </p:cNvPr>
          <p:cNvSpPr>
            <a:spLocks noGrp="1"/>
          </p:cNvSpPr>
          <p:nvPr>
            <p:ph type="sldNum" sz="quarter" idx="12"/>
          </p:nvPr>
        </p:nvSpPr>
        <p:spPr/>
        <p:txBody>
          <a:bodyPr/>
          <a:lstStyle/>
          <a:p>
            <a:fld id="{53969381-6070-C14C-AC19-9F0CCB6EE0F1}" type="slidenum">
              <a:rPr lang="en-US" smtClean="0"/>
              <a:pPr/>
              <a:t>7</a:t>
            </a:fld>
            <a:endParaRPr lang="en-US"/>
          </a:p>
        </p:txBody>
      </p:sp>
      <p:graphicFrame>
        <p:nvGraphicFramePr>
          <p:cNvPr id="9" name="Diagrama 8">
            <a:extLst>
              <a:ext uri="{FF2B5EF4-FFF2-40B4-BE49-F238E27FC236}">
                <a16:creationId xmlns:a16="http://schemas.microsoft.com/office/drawing/2014/main" id="{F878F863-00FE-4982-3B18-EE6478D69ADE}"/>
              </a:ext>
            </a:extLst>
          </p:cNvPr>
          <p:cNvGraphicFramePr>
            <a:graphicFrameLocks/>
          </p:cNvGraphicFramePr>
          <p:nvPr>
            <p:extLst>
              <p:ext uri="{D42A27DB-BD31-4B8C-83A1-F6EECF244321}">
                <p14:modId xmlns:p14="http://schemas.microsoft.com/office/powerpoint/2010/main" val="3401358380"/>
              </p:ext>
            </p:extLst>
          </p:nvPr>
        </p:nvGraphicFramePr>
        <p:xfrm>
          <a:off x="988291" y="1320800"/>
          <a:ext cx="10538691" cy="489138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2743096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9155" y="788581"/>
            <a:ext cx="2993689" cy="677109"/>
          </a:xfrm>
          <a:prstGeom prst="rect">
            <a:avLst/>
          </a:prstGeom>
        </p:spPr>
      </p:pic>
      <p:sp>
        <p:nvSpPr>
          <p:cNvPr id="7" name="TextBox 6">
            <a:extLst>
              <a:ext uri="{FF2B5EF4-FFF2-40B4-BE49-F238E27FC236}">
                <a16:creationId xmlns:a16="http://schemas.microsoft.com/office/drawing/2014/main" id="{7C65851A-72F6-4414-9961-8407F7F53E3E}"/>
              </a:ext>
            </a:extLst>
          </p:cNvPr>
          <p:cNvSpPr txBox="1"/>
          <p:nvPr/>
        </p:nvSpPr>
        <p:spPr>
          <a:xfrm>
            <a:off x="550718" y="3044279"/>
            <a:ext cx="12445339"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t-LT" altLang="lt-LT" sz="2800" b="1" i="0" u="none" strike="noStrike" kern="1200" cap="none" spc="0" normalizeH="0" baseline="0" noProof="0" dirty="0">
                <a:ln>
                  <a:noFill/>
                </a:ln>
                <a:solidFill>
                  <a:srgbClr val="993366"/>
                </a:solidFill>
                <a:effectLst/>
                <a:uLnTx/>
                <a:uFillTx/>
                <a:latin typeface="Times New Roman" pitchFamily="18" charset="0"/>
                <a:ea typeface="+mn-ea"/>
                <a:cs typeface="Times New Roman" pitchFamily="18" charset="0"/>
              </a:rPr>
              <a:t>KŪNO MASĖS INDEKSAS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lt-LT" altLang="lt-LT" sz="2800" b="1" i="0" u="none" strike="noStrike" kern="1200" cap="none" spc="0" normalizeH="0" baseline="0" noProof="0" dirty="0">
                <a:ln>
                  <a:noFill/>
                </a:ln>
                <a:solidFill>
                  <a:srgbClr val="993366"/>
                </a:solidFill>
                <a:effectLst/>
                <a:uLnTx/>
                <a:uFillTx/>
                <a:latin typeface="Times New Roman" pitchFamily="18" charset="0"/>
                <a:ea typeface="+mn-ea"/>
                <a:cs typeface="Times New Roman" pitchFamily="18" charset="0"/>
              </a:rPr>
              <a:t>(TOLIAU – KMI)</a:t>
            </a:r>
            <a:endParaRPr kumimoji="0" lang="en-US" sz="2800" b="0" i="0" u="none" strike="noStrike" kern="1200" cap="none" spc="0" normalizeH="0" baseline="0" noProof="0" dirty="0">
              <a:ln>
                <a:noFill/>
              </a:ln>
              <a:solidFill>
                <a:srgbClr val="993366"/>
              </a:solidFill>
              <a:effectLst/>
              <a:uLnTx/>
              <a:uFillTx/>
              <a:latin typeface="Calibri"/>
              <a:ea typeface="+mn-ea"/>
              <a:cs typeface="+mn-cs"/>
            </a:endParaRPr>
          </a:p>
        </p:txBody>
      </p:sp>
    </p:spTree>
    <p:extLst>
      <p:ext uri="{BB962C8B-B14F-4D97-AF65-F5344CB8AC3E}">
        <p14:creationId xmlns:p14="http://schemas.microsoft.com/office/powerpoint/2010/main" val="17746975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B71CF02C-5189-4E35-8064-B3A69C476A9C}"/>
              </a:ext>
            </a:extLst>
          </p:cNvPr>
          <p:cNvSpPr>
            <a:spLocks noGrp="1"/>
          </p:cNvSpPr>
          <p:nvPr>
            <p:ph type="title"/>
          </p:nvPr>
        </p:nvSpPr>
        <p:spPr>
          <a:xfrm>
            <a:off x="217714" y="23774"/>
            <a:ext cx="11756571" cy="1258761"/>
          </a:xfrm>
        </p:spPr>
        <p:txBody>
          <a:bodyPr/>
          <a:lstStyle/>
          <a:p>
            <a:pPr algn="ctr"/>
            <a:r>
              <a:rPr lang="lt-LT" altLang="lt-LT" sz="2800" b="1" dirty="0">
                <a:solidFill>
                  <a:srgbClr val="660033"/>
                </a:solidFill>
                <a:latin typeface="Times New Roman" pitchFamily="18" charset="0"/>
                <a:cs typeface="Times New Roman" pitchFamily="18" charset="0"/>
              </a:rPr>
              <a:t>Vaikų pasiskirstymas pagal KMI (proc.)</a:t>
            </a:r>
            <a:endParaRPr lang="en-US" sz="2800" dirty="0">
              <a:solidFill>
                <a:srgbClr val="660033"/>
              </a:solidFill>
            </a:endParaRPr>
          </a:p>
        </p:txBody>
      </p:sp>
      <p:sp>
        <p:nvSpPr>
          <p:cNvPr id="4" name="Poraštės vietos rezervavimo ženklas 3">
            <a:extLst>
              <a:ext uri="{FF2B5EF4-FFF2-40B4-BE49-F238E27FC236}">
                <a16:creationId xmlns:a16="http://schemas.microsoft.com/office/drawing/2014/main" id="{310F08EC-004E-4402-A6C0-94BBF8589613}"/>
              </a:ext>
            </a:extLst>
          </p:cNvPr>
          <p:cNvSpPr>
            <a:spLocks noGrp="1"/>
          </p:cNvSpPr>
          <p:nvPr>
            <p:ph type="ftr" sz="quarter" idx="11"/>
          </p:nvPr>
        </p:nvSpPr>
        <p:spPr>
          <a:xfrm>
            <a:off x="368135" y="6212182"/>
            <a:ext cx="5760021" cy="344932"/>
          </a:xfrm>
        </p:spPr>
        <p:txBody>
          <a:bodyPr/>
          <a:lstStyle/>
          <a:p>
            <a:r>
              <a:rPr lang="lt-LT" altLang="lt-LT" sz="2800" i="1" dirty="0">
                <a:solidFill>
                  <a:srgbClr val="993366"/>
                </a:solidFill>
                <a:latin typeface="Times New Roman" pitchFamily="18" charset="0"/>
                <a:cs typeface="Times New Roman" pitchFamily="18" charset="0"/>
              </a:rPr>
              <a:t>Šaltinis: VSS IS</a:t>
            </a:r>
          </a:p>
          <a:p>
            <a:endParaRPr lang="en-US" dirty="0"/>
          </a:p>
        </p:txBody>
      </p:sp>
      <p:sp>
        <p:nvSpPr>
          <p:cNvPr id="5" name="Skaidrės numerio vietos rezervavimo ženklas 4">
            <a:extLst>
              <a:ext uri="{FF2B5EF4-FFF2-40B4-BE49-F238E27FC236}">
                <a16:creationId xmlns:a16="http://schemas.microsoft.com/office/drawing/2014/main" id="{88869F13-6F17-4E67-890B-BA1DDB502FAE}"/>
              </a:ext>
            </a:extLst>
          </p:cNvPr>
          <p:cNvSpPr>
            <a:spLocks noGrp="1"/>
          </p:cNvSpPr>
          <p:nvPr>
            <p:ph type="sldNum" sz="quarter" idx="12"/>
          </p:nvPr>
        </p:nvSpPr>
        <p:spPr/>
        <p:txBody>
          <a:bodyPr/>
          <a:lstStyle/>
          <a:p>
            <a:fld id="{53969381-6070-C14C-AC19-9F0CCB6EE0F1}" type="slidenum">
              <a:rPr lang="en-US" smtClean="0"/>
              <a:pPr/>
              <a:t>9</a:t>
            </a:fld>
            <a:endParaRPr lang="en-US"/>
          </a:p>
        </p:txBody>
      </p:sp>
      <p:graphicFrame>
        <p:nvGraphicFramePr>
          <p:cNvPr id="8" name="Diagrama 7">
            <a:extLst>
              <a:ext uri="{FF2B5EF4-FFF2-40B4-BE49-F238E27FC236}">
                <a16:creationId xmlns:a16="http://schemas.microsoft.com/office/drawing/2014/main" id="{04EBA5BD-5682-41D1-B683-993825306119}"/>
              </a:ext>
            </a:extLst>
          </p:cNvPr>
          <p:cNvGraphicFramePr/>
          <p:nvPr>
            <p:extLst>
              <p:ext uri="{D42A27DB-BD31-4B8C-83A1-F6EECF244321}">
                <p14:modId xmlns:p14="http://schemas.microsoft.com/office/powerpoint/2010/main" val="1890365020"/>
              </p:ext>
            </p:extLst>
          </p:nvPr>
        </p:nvGraphicFramePr>
        <p:xfrm>
          <a:off x="542544" y="1282535"/>
          <a:ext cx="10917936" cy="585453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Diagrama 2">
            <a:extLst>
              <a:ext uri="{FF2B5EF4-FFF2-40B4-BE49-F238E27FC236}">
                <a16:creationId xmlns:a16="http://schemas.microsoft.com/office/drawing/2014/main" id="{BB1D574E-E090-70D3-9BF5-E4994DB3295B}"/>
              </a:ext>
            </a:extLst>
          </p:cNvPr>
          <p:cNvGraphicFramePr>
            <a:graphicFrameLocks/>
          </p:cNvGraphicFramePr>
          <p:nvPr>
            <p:extLst>
              <p:ext uri="{D42A27DB-BD31-4B8C-83A1-F6EECF244321}">
                <p14:modId xmlns:p14="http://schemas.microsoft.com/office/powerpoint/2010/main" val="3870868824"/>
              </p:ext>
            </p:extLst>
          </p:nvPr>
        </p:nvGraphicFramePr>
        <p:xfrm>
          <a:off x="1727200" y="1616363"/>
          <a:ext cx="9809018" cy="450734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132818700"/>
      </p:ext>
    </p:extLst>
  </p:cSld>
  <p:clrMapOvr>
    <a:masterClrMapping/>
  </p:clrMapOvr>
</p:sld>
</file>

<file path=ppt/theme/theme1.xml><?xml version="1.0" encoding="utf-8"?>
<a:theme xmlns:a="http://schemas.openxmlformats.org/drawingml/2006/main" name="Office Theme">
  <a:themeElements>
    <a:clrScheme name="Custom 1">
      <a:dk1>
        <a:srgbClr val="000000"/>
      </a:dk1>
      <a:lt1>
        <a:srgbClr val="FFFFFF"/>
      </a:lt1>
      <a:dk2>
        <a:srgbClr val="2E34D0"/>
      </a:dk2>
      <a:lt2>
        <a:srgbClr val="FEFFFF"/>
      </a:lt2>
      <a:accent1>
        <a:srgbClr val="8D95CC"/>
      </a:accent1>
      <a:accent2>
        <a:srgbClr val="2E34D0"/>
      </a:accent2>
      <a:accent3>
        <a:srgbClr val="D5D7E8"/>
      </a:accent3>
      <a:accent4>
        <a:srgbClr val="151967"/>
      </a:accent4>
      <a:accent5>
        <a:srgbClr val="626A92"/>
      </a:accent5>
      <a:accent6>
        <a:srgbClr val="040415"/>
      </a:accent6>
      <a:hlink>
        <a:srgbClr val="000000"/>
      </a:hlink>
      <a:folHlink>
        <a:srgbClr val="8D95CC"/>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1930</TotalTime>
  <Words>681</Words>
  <Application>Microsoft Office PowerPoint</Application>
  <PresentationFormat>Plačiaekranė</PresentationFormat>
  <Paragraphs>127</Paragraphs>
  <Slides>17</Slides>
  <Notes>7</Notes>
  <HiddenSlides>0</HiddenSlides>
  <MMClips>0</MMClips>
  <ScaleCrop>false</ScaleCrop>
  <HeadingPairs>
    <vt:vector size="6" baseType="variant">
      <vt:variant>
        <vt:lpstr>Naudojami šriftai</vt:lpstr>
      </vt:variant>
      <vt:variant>
        <vt:i4>9</vt:i4>
      </vt:variant>
      <vt:variant>
        <vt:lpstr>Tema</vt:lpstr>
      </vt:variant>
      <vt:variant>
        <vt:i4>1</vt:i4>
      </vt:variant>
      <vt:variant>
        <vt:lpstr>Skaidrių pavadinimai</vt:lpstr>
      </vt:variant>
      <vt:variant>
        <vt:i4>17</vt:i4>
      </vt:variant>
    </vt:vector>
  </HeadingPairs>
  <TitlesOfParts>
    <vt:vector size="27" baseType="lpstr">
      <vt:lpstr>Arial</vt:lpstr>
      <vt:lpstr>Calibri</vt:lpstr>
      <vt:lpstr>Montserrat Medium</vt:lpstr>
      <vt:lpstr>Rando</vt:lpstr>
      <vt:lpstr>Segoe UI Symbol</vt:lpstr>
      <vt:lpstr>System Font Regular</vt:lpstr>
      <vt:lpstr>Space Grotesk</vt:lpstr>
      <vt:lpstr>Space Grotesk Medium</vt:lpstr>
      <vt:lpstr>Times New Roman</vt:lpstr>
      <vt:lpstr>Office Theme</vt:lpstr>
      <vt:lpstr>„PowerPoint“ pateiktis</vt:lpstr>
      <vt:lpstr>„PowerPoint“ pateiktis</vt:lpstr>
      <vt:lpstr>„PowerPoint“ pateiktis</vt:lpstr>
      <vt:lpstr>„PowerPoint“ pateiktis</vt:lpstr>
      <vt:lpstr>„PowerPoint“ pateiktis</vt:lpstr>
      <vt:lpstr>Pasitikrinę ir nepasitikrinę sveikatą vaikai  2025-2026 m.m. (proc.)</vt:lpstr>
      <vt:lpstr>Bendrosios ir specialiosios rekomendacijos, pritaikytas maitinimas (proc.)</vt:lpstr>
      <vt:lpstr>„PowerPoint“ pateiktis</vt:lpstr>
      <vt:lpstr>Vaikų pasiskirstymas pagal KMI (proc.)</vt:lpstr>
      <vt:lpstr>„PowerPoint“ pateiktis</vt:lpstr>
      <vt:lpstr>Vaikų pasiskirstymas pagal fizinio ugdymo grupes (proc.)</vt:lpstr>
      <vt:lpstr>„PowerPoint“ pateiktis</vt:lpstr>
      <vt:lpstr>Dantų ėduonies intensyvumo (kpi+KPI) indeksas 2024/2025  m.m.</vt:lpstr>
      <vt:lpstr>Dantų ėduonies intensyvumo rodiklis (proc.)</vt:lpstr>
      <vt:lpstr>Apibendrinimas </vt:lpstr>
      <vt:lpstr>Rekomendacijos </vt:lpstr>
      <vt:lpstr>„PowerPoint“ pateiktis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Aiste Ginaityte</dc:creator>
  <cp:lastModifiedBy>Darbuotojas</cp:lastModifiedBy>
  <cp:revision>107</cp:revision>
  <dcterms:created xsi:type="dcterms:W3CDTF">2019-07-24T07:24:43Z</dcterms:created>
  <dcterms:modified xsi:type="dcterms:W3CDTF">2026-01-14T11:06:54Z</dcterms:modified>
</cp:coreProperties>
</file>